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6.jpg" ContentType="image/png"/>
  <Override PartName="/ppt/media/image18.jpg" ContentType="image/png"/>
  <Override PartName="/ppt/media/image22.jpg" ContentType="image/png"/>
  <Override PartName="/ppt/media/image23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97" r:id="rId3"/>
    <p:sldId id="258" r:id="rId4"/>
    <p:sldId id="276" r:id="rId5"/>
    <p:sldId id="298" r:id="rId6"/>
    <p:sldId id="294" r:id="rId7"/>
    <p:sldId id="277" r:id="rId8"/>
    <p:sldId id="279" r:id="rId9"/>
    <p:sldId id="280" r:id="rId10"/>
    <p:sldId id="283" r:id="rId11"/>
    <p:sldId id="281" r:id="rId12"/>
    <p:sldId id="282" r:id="rId13"/>
    <p:sldId id="285" r:id="rId14"/>
    <p:sldId id="292" r:id="rId15"/>
    <p:sldId id="284" r:id="rId16"/>
    <p:sldId id="289" r:id="rId17"/>
    <p:sldId id="290" r:id="rId18"/>
    <p:sldId id="291" r:id="rId19"/>
    <p:sldId id="293" r:id="rId20"/>
    <p:sldId id="287" r:id="rId21"/>
    <p:sldId id="286" r:id="rId22"/>
    <p:sldId id="299" r:id="rId23"/>
    <p:sldId id="300" r:id="rId24"/>
    <p:sldId id="301" r:id="rId25"/>
    <p:sldId id="302" r:id="rId26"/>
    <p:sldId id="303" r:id="rId27"/>
    <p:sldId id="306" r:id="rId28"/>
    <p:sldId id="304" r:id="rId29"/>
    <p:sldId id="305" r:id="rId30"/>
    <p:sldId id="307" r:id="rId31"/>
    <p:sldId id="308" r:id="rId32"/>
    <p:sldId id="295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CE98"/>
    <a:srgbClr val="D8F4DB"/>
    <a:srgbClr val="F5B499"/>
    <a:srgbClr val="F7AB8B"/>
    <a:srgbClr val="95A8D8"/>
    <a:srgbClr val="90A4D8"/>
    <a:srgbClr val="8EA3D8"/>
    <a:srgbClr val="A8CD96"/>
    <a:srgbClr val="166A1F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7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成交量（单位：亿元）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0.52</c:v>
                </c:pt>
                <c:pt idx="1">
                  <c:v>9.36</c:v>
                </c:pt>
                <c:pt idx="2">
                  <c:v>52</c:v>
                </c:pt>
                <c:pt idx="3">
                  <c:v>191</c:v>
                </c:pt>
                <c:pt idx="4">
                  <c:v>350.19</c:v>
                </c:pt>
                <c:pt idx="5">
                  <c:v>571</c:v>
                </c:pt>
                <c:pt idx="6">
                  <c:v>912.17</c:v>
                </c:pt>
                <c:pt idx="7">
                  <c:v>1207</c:v>
                </c:pt>
                <c:pt idx="8">
                  <c:v>1682</c:v>
                </c:pt>
                <c:pt idx="9">
                  <c:v>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B-4F8E-9F20-34D8C095E6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47"/>
        <c:axId val="121209359"/>
        <c:axId val="125199279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同比增长（单位：%）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1">
                  <c:v>1700</c:v>
                </c:pt>
                <c:pt idx="2">
                  <c:v>455.5555555555556</c:v>
                </c:pt>
                <c:pt idx="3">
                  <c:v>267.30769230769226</c:v>
                </c:pt>
                <c:pt idx="4">
                  <c:v>83.345549738219887</c:v>
                </c:pt>
                <c:pt idx="5">
                  <c:v>63.054341928667299</c:v>
                </c:pt>
                <c:pt idx="6">
                  <c:v>59.74956217162871</c:v>
                </c:pt>
                <c:pt idx="7">
                  <c:v>32.321825975421255</c:v>
                </c:pt>
                <c:pt idx="8">
                  <c:v>39.353769676884838</c:v>
                </c:pt>
                <c:pt idx="9">
                  <c:v>26.932223543400713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2AB-4F8E-9F20-34D8C095E6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1209359"/>
        <c:axId val="125199279"/>
      </c:lineChart>
      <c:catAx>
        <c:axId val="121209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199279"/>
        <c:crosses val="autoZero"/>
        <c:auto val="1"/>
        <c:lblAlgn val="ctr"/>
        <c:lblOffset val="100"/>
        <c:noMultiLvlLbl val="0"/>
      </c:catAx>
      <c:valAx>
        <c:axId val="125199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209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A718E-3014-480F-AB80-B6EFA9FA61B7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B23F894-3EA0-444D-9042-73BD7A83F3C8}">
      <dgm:prSet phldrT="[文本]" custT="1"/>
      <dgm:spPr>
        <a:ln w="76200"/>
      </dgm:spPr>
      <dgm:t>
        <a:bodyPr/>
        <a:lstStyle/>
        <a:p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目录</a:t>
          </a:r>
          <a:endParaRPr lang="zh-CN" altLang="en-US" sz="2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3272250-777F-4954-9664-9B54604C38CA}" type="parTrans" cxnId="{61E456BD-1AD3-4B27-B596-81E30F924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37CC9B8-6B80-4A8A-B91A-4597C2BD67EF}" type="sibTrans" cxnId="{61E456BD-1AD3-4B27-B596-81E30F92459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1FBB7A-C03B-4511-9CA0-8093B1B39589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开发背景</a:t>
          </a:r>
        </a:p>
      </dgm:t>
    </dgm:pt>
    <dgm:pt modelId="{88126B22-4314-4723-9F8D-06FF5E3E9CE2}" type="parTrans" cxnId="{57248198-E3EA-4B52-AFA8-EF67C33F0F18}">
      <dgm:prSet/>
      <dgm:spPr>
        <a:ln w="76200">
          <a:solidFill>
            <a:srgbClr val="A9CE9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3B31EC-886F-4A2B-BC64-4D858BD91D93}" type="sibTrans" cxnId="{57248198-E3EA-4B52-AFA8-EF67C33F0F1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ADB407-6C23-4D75-80C2-5D1C340F5EAE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开发目的</a:t>
          </a:r>
        </a:p>
      </dgm:t>
    </dgm:pt>
    <dgm:pt modelId="{E6F622B9-6005-4F86-9D2C-B53AC782FAE2}" type="parTrans" cxnId="{B1E49169-AF9D-490D-AA65-EFF710A7A88C}">
      <dgm:prSet/>
      <dgm:spPr>
        <a:ln w="76200">
          <a:solidFill>
            <a:srgbClr val="A8CD96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82C2AF-7F53-4872-B649-336FF5F103BF}" type="sibTrans" cxnId="{B1E49169-AF9D-490D-AA65-EFF710A7A88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A2B42B-2826-4D19-A02E-1B3355BDC541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总体设计</a:t>
          </a:r>
        </a:p>
      </dgm:t>
    </dgm:pt>
    <dgm:pt modelId="{BE004F40-109C-42D4-8561-C2C6D37D8BC1}" type="parTrans" cxnId="{11A9ABFF-D3FE-4C85-A172-D452B75DC53E}">
      <dgm:prSet/>
      <dgm:spPr>
        <a:ln w="76200">
          <a:solidFill>
            <a:srgbClr val="A8CD96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E06997-DD6E-4703-B7A1-E4CD7D684846}" type="sibTrans" cxnId="{11A9ABFF-D3FE-4C85-A172-D452B75DC53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F99684-3034-4B94-B1F0-EEFB1AE8A964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模块设计</a:t>
          </a:r>
        </a:p>
      </dgm:t>
    </dgm:pt>
    <dgm:pt modelId="{42E8419C-F348-49CD-AB71-E53835D442F3}" type="parTrans" cxnId="{06636C59-D39E-407D-833C-AC3CB26A3E33}">
      <dgm:prSet/>
      <dgm:spPr>
        <a:ln w="76200">
          <a:solidFill>
            <a:srgbClr val="A8CD96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781C13-29FD-40AF-8A14-79EEC2D8184B}" type="sibTrans" cxnId="{06636C59-D39E-407D-833C-AC3CB26A3E3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307240-3BBF-46FE-A1A6-693554009475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管理模块</a:t>
          </a:r>
        </a:p>
      </dgm:t>
    </dgm:pt>
    <dgm:pt modelId="{A208440C-08E2-42DD-8C26-F6D2EF4BE490}" type="parTrans" cxnId="{7738F9DB-9D09-490D-A0F0-815675E2E1E7}">
      <dgm:prSet/>
      <dgm:spPr>
        <a:ln w="76200">
          <a:solidFill>
            <a:srgbClr val="8EA3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47EEF5-8C70-4434-971B-776160811C18}" type="sibTrans" cxnId="{7738F9DB-9D09-490D-A0F0-815675E2E1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D0CE81-95E9-4082-8D30-86FD0AD6EA23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图表显示模块</a:t>
          </a:r>
        </a:p>
      </dgm:t>
    </dgm:pt>
    <dgm:pt modelId="{4EE4FC03-2347-40B1-8C18-C9BAB32DAA1E}" type="parTrans" cxnId="{BEB7FD0A-D44B-45F2-8D27-FDC0AA74CFA6}">
      <dgm:prSet/>
      <dgm:spPr>
        <a:ln w="76200">
          <a:solidFill>
            <a:srgbClr val="90A4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05FB71C-82A2-4BC0-ADCB-465C7DEB6AA0}" type="sibTrans" cxnId="{BEB7FD0A-D44B-45F2-8D27-FDC0AA74CFA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259CB6-34FF-4D48-AED9-2FD7E13A33A9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爬虫模块</a:t>
          </a:r>
        </a:p>
      </dgm:t>
    </dgm:pt>
    <dgm:pt modelId="{941E2C18-5D32-4C35-9E0B-CCB790534B88}" type="parTrans" cxnId="{002BE427-1659-4727-B070-CD9C2C5C49F4}">
      <dgm:prSet/>
      <dgm:spPr>
        <a:ln w="76200">
          <a:solidFill>
            <a:srgbClr val="95A8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384FAB9-E356-4E00-8AB5-490CFD58CC43}" type="sibTrans" cxnId="{002BE427-1659-4727-B070-CD9C2C5C49F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1B237B-0B53-4169-B976-6B6452C64739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分析模块</a:t>
          </a:r>
        </a:p>
      </dgm:t>
    </dgm:pt>
    <dgm:pt modelId="{39AF317E-FCE6-423E-8825-96CBACF1FD18}" type="parTrans" cxnId="{276D9B90-AC55-43D5-82F2-72FDD6E1BD7F}">
      <dgm:prSet/>
      <dgm:spPr>
        <a:ln w="76200">
          <a:solidFill>
            <a:srgbClr val="8EA3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4EB692-0A95-48D7-9607-640BE8985856}" type="sibTrans" cxnId="{276D9B90-AC55-43D5-82F2-72FDD6E1BD7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608C88-38A7-4FEB-AA7D-6DB6661A042E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交互模块</a:t>
          </a:r>
        </a:p>
      </dgm:t>
    </dgm:pt>
    <dgm:pt modelId="{6F7F256D-9720-415C-A0DA-3BE9D50E23C8}" type="parTrans" cxnId="{CF5567EF-9A8D-4802-9CBE-0BE50ACA6742}">
      <dgm:prSet/>
      <dgm:spPr>
        <a:ln w="76200">
          <a:solidFill>
            <a:srgbClr val="90A4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01F5CC-ACF2-4EAA-B443-4AF7B225A68B}" type="sibTrans" cxnId="{CF5567EF-9A8D-4802-9CBE-0BE50ACA674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A0BD79-0AFE-4EBF-8FBA-400778F00FF7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邮件发送模块</a:t>
          </a:r>
        </a:p>
      </dgm:t>
    </dgm:pt>
    <dgm:pt modelId="{1737CB2D-1CAD-447C-A1A0-8CB91F04B1BA}" type="parTrans" cxnId="{8C5067EB-B37D-4521-A7C7-E9D7C24CE162}">
      <dgm:prSet/>
      <dgm:spPr>
        <a:ln w="76200">
          <a:solidFill>
            <a:srgbClr val="8EA3D8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DADAE1-4E55-4EBD-9C0C-CE924207DECD}" type="sibTrans" cxnId="{8C5067EB-B37D-4521-A7C7-E9D7C24CE16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7C0ADA3-C30C-4C15-9D1A-740CFA258538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百度</a:t>
          </a: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B1C849-8967-4364-BB98-4F183688953D}" type="parTrans" cxnId="{AB8334E6-24B6-45F9-97A7-932BB6DBB9BD}">
      <dgm:prSet/>
      <dgm:spPr>
        <a:ln w="76200">
          <a:solidFill>
            <a:srgbClr val="F7AB8B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9C7704-D879-48EF-82F4-2020C53788CB}" type="sibTrans" cxnId="{AB8334E6-24B6-45F9-97A7-932BB6DBB9BD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57B025-7F31-42E1-9441-3DB374BBA4EC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情感字典</a:t>
          </a:r>
        </a:p>
      </dgm:t>
    </dgm:pt>
    <dgm:pt modelId="{DAD8539B-F8B4-405E-BCCD-37A8BF6740F4}" type="parTrans" cxnId="{B4D4453F-EAE0-4ED3-A630-D9E9785618EF}">
      <dgm:prSet/>
      <dgm:spPr>
        <a:ln w="76200">
          <a:solidFill>
            <a:srgbClr val="F5B499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145A69-634C-41B6-9542-8CD3C2C732BC}" type="sibTrans" cxnId="{B4D4453F-EAE0-4ED3-A630-D9E9785618E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E99220-1A7E-4697-B80C-A33D823FCE96}">
      <dgm:prSet phldrT="[文本]"/>
      <dgm:spPr>
        <a:ln w="76200"/>
      </dgm:spPr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机器学习</a:t>
          </a:r>
        </a:p>
      </dgm:t>
    </dgm:pt>
    <dgm:pt modelId="{BAFD5178-7B84-4DCE-9D2E-9255AF60F121}" type="parTrans" cxnId="{B30A25E4-DAC8-43CC-ACED-D92A8870C6A4}">
      <dgm:prSet/>
      <dgm:spPr>
        <a:ln w="76200">
          <a:solidFill>
            <a:srgbClr val="F7AB8B"/>
          </a:solidFill>
        </a:ln>
      </dgm:spPr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A6F77B-47E7-4EB0-80B3-18145D07FC79}" type="sibTrans" cxnId="{B30A25E4-DAC8-43CC-ACED-D92A8870C6A4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2DC312-2C65-4F02-8406-7E32A430791E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系统演示</a:t>
          </a:r>
        </a:p>
      </dgm:t>
    </dgm:pt>
    <dgm:pt modelId="{87E7AA32-628C-48BB-84F1-0697643C96CD}" type="parTrans" cxnId="{6A114511-065F-47E6-B59D-EF8693EE16F3}">
      <dgm:prSet/>
      <dgm:spPr>
        <a:ln w="76200">
          <a:solidFill>
            <a:srgbClr val="A9CE98"/>
          </a:solidFill>
        </a:ln>
      </dgm:spPr>
      <dgm:t>
        <a:bodyPr/>
        <a:lstStyle/>
        <a:p>
          <a:endParaRPr lang="zh-CN" altLang="en-US"/>
        </a:p>
      </dgm:t>
    </dgm:pt>
    <dgm:pt modelId="{30159987-0AFA-4862-AFC2-555F5A3BFB2A}" type="sibTrans" cxnId="{6A114511-065F-47E6-B59D-EF8693EE16F3}">
      <dgm:prSet/>
      <dgm:spPr/>
      <dgm:t>
        <a:bodyPr/>
        <a:lstStyle/>
        <a:p>
          <a:endParaRPr lang="zh-CN" altLang="en-US"/>
        </a:p>
      </dgm:t>
    </dgm:pt>
    <dgm:pt modelId="{A2775345-4FF6-4716-ACAE-A5FC5C1DDD73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用户界面</a:t>
          </a:r>
        </a:p>
      </dgm:t>
    </dgm:pt>
    <dgm:pt modelId="{857206E0-6260-4029-B51A-6BC7CB2E18BB}" type="parTrans" cxnId="{02ED895F-CD3C-492C-9134-730FF0646E58}">
      <dgm:prSet/>
      <dgm:spPr>
        <a:ln w="76200">
          <a:solidFill>
            <a:srgbClr val="8EA3D8"/>
          </a:solidFill>
        </a:ln>
      </dgm:spPr>
      <dgm:t>
        <a:bodyPr/>
        <a:lstStyle/>
        <a:p>
          <a:endParaRPr lang="zh-CN" altLang="en-US"/>
        </a:p>
      </dgm:t>
    </dgm:pt>
    <dgm:pt modelId="{94526F18-6AC2-4C29-8F6B-CBCDA6250CAA}" type="sibTrans" cxnId="{02ED895F-CD3C-492C-9134-730FF0646E58}">
      <dgm:prSet/>
      <dgm:spPr/>
      <dgm:t>
        <a:bodyPr/>
        <a:lstStyle/>
        <a:p>
          <a:endParaRPr lang="zh-CN" altLang="en-US"/>
        </a:p>
      </dgm:t>
    </dgm:pt>
    <dgm:pt modelId="{9BD38B2D-D5B3-4092-BFD8-7C7C980AC7BB}">
      <dgm:prSet phldrT="[文本]" custT="1"/>
      <dgm:spPr>
        <a:ln w="76200"/>
      </dgm:spPr>
      <dgm:t>
        <a:bodyPr/>
        <a:lstStyle/>
        <a:p>
          <a:r>
            <a: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rPr>
            <a:t>管理员界面</a:t>
          </a:r>
        </a:p>
      </dgm:t>
    </dgm:pt>
    <dgm:pt modelId="{1B0543C8-8D59-4931-A949-420933153A84}" type="parTrans" cxnId="{A82E5189-55AA-4431-B6AD-DB9157CD73E7}">
      <dgm:prSet/>
      <dgm:spPr>
        <a:ln w="76200">
          <a:solidFill>
            <a:srgbClr val="8EA3D8"/>
          </a:solidFill>
        </a:ln>
      </dgm:spPr>
      <dgm:t>
        <a:bodyPr/>
        <a:lstStyle/>
        <a:p>
          <a:endParaRPr lang="zh-CN" altLang="en-US"/>
        </a:p>
      </dgm:t>
    </dgm:pt>
    <dgm:pt modelId="{B1F19CAC-41F1-49CA-80F6-758264292A36}" type="sibTrans" cxnId="{A82E5189-55AA-4431-B6AD-DB9157CD73E7}">
      <dgm:prSet/>
      <dgm:spPr/>
      <dgm:t>
        <a:bodyPr/>
        <a:lstStyle/>
        <a:p>
          <a:endParaRPr lang="zh-CN" altLang="en-US"/>
        </a:p>
      </dgm:t>
    </dgm:pt>
    <dgm:pt modelId="{EE233710-68DC-4209-AAAB-2ED9CDFB0A7F}">
      <dgm:prSet phldrT="[文本]" custT="1"/>
      <dgm:spPr>
        <a:ln w="76200"/>
      </dgm:spPr>
      <dgm:t>
        <a:bodyPr/>
        <a:lstStyle/>
        <a:p>
          <a:r>
            <a:rPr lang="zh-CN" altLang="en-US" sz="2400">
              <a:latin typeface="微软雅黑" panose="020B0503020204020204" pitchFamily="34" charset="-122"/>
              <a:ea typeface="微软雅黑" panose="020B0503020204020204" pitchFamily="34" charset="-122"/>
            </a:rPr>
            <a:t>功能总结</a:t>
          </a:r>
          <a:endParaRPr lang="zh-CN" altLang="en-US" sz="2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90E07D-A620-43E5-9DFC-8FCCDC5F558C}" type="parTrans" cxnId="{85E3C55C-5ADF-48C7-BA8E-62479A2D32E3}">
      <dgm:prSet/>
      <dgm:spPr>
        <a:ln w="76200">
          <a:solidFill>
            <a:srgbClr val="A9CE98"/>
          </a:solidFill>
        </a:ln>
      </dgm:spPr>
      <dgm:t>
        <a:bodyPr/>
        <a:lstStyle/>
        <a:p>
          <a:endParaRPr lang="zh-CN" altLang="en-US"/>
        </a:p>
      </dgm:t>
    </dgm:pt>
    <dgm:pt modelId="{0345FB36-C367-40A6-B072-B19048601CA8}" type="sibTrans" cxnId="{85E3C55C-5ADF-48C7-BA8E-62479A2D32E3}">
      <dgm:prSet/>
      <dgm:spPr/>
    </dgm:pt>
    <dgm:pt modelId="{1B65B30C-AEFB-4A92-9C85-48DE9BEDF551}" type="pres">
      <dgm:prSet presAssocID="{6CFA718E-3014-480F-AB80-B6EFA9FA61B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FFCEA99-18FA-40F6-8651-E9CE23FB47D6}" type="pres">
      <dgm:prSet presAssocID="{EB23F894-3EA0-444D-9042-73BD7A83F3C8}" presName="root1" presStyleCnt="0"/>
      <dgm:spPr/>
    </dgm:pt>
    <dgm:pt modelId="{081D055C-A804-45B1-88CD-14371DD4E728}" type="pres">
      <dgm:prSet presAssocID="{EB23F894-3EA0-444D-9042-73BD7A83F3C8}" presName="LevelOneTextNode" presStyleLbl="node0" presStyleIdx="0" presStyleCnt="1">
        <dgm:presLayoutVars>
          <dgm:chPref val="3"/>
        </dgm:presLayoutVars>
      </dgm:prSet>
      <dgm:spPr/>
    </dgm:pt>
    <dgm:pt modelId="{65304BD1-78C8-444A-BAFD-B66700C08397}" type="pres">
      <dgm:prSet presAssocID="{EB23F894-3EA0-444D-9042-73BD7A83F3C8}" presName="level2hierChild" presStyleCnt="0"/>
      <dgm:spPr/>
    </dgm:pt>
    <dgm:pt modelId="{66BE7218-3AE9-4395-A530-DD9FEA807B9A}" type="pres">
      <dgm:prSet presAssocID="{88126B22-4314-4723-9F8D-06FF5E3E9CE2}" presName="conn2-1" presStyleLbl="parChTrans1D2" presStyleIdx="0" presStyleCnt="6"/>
      <dgm:spPr/>
    </dgm:pt>
    <dgm:pt modelId="{D8C792E9-5E95-4B1F-98CC-CD85BA7CF1E8}" type="pres">
      <dgm:prSet presAssocID="{88126B22-4314-4723-9F8D-06FF5E3E9CE2}" presName="connTx" presStyleLbl="parChTrans1D2" presStyleIdx="0" presStyleCnt="6"/>
      <dgm:spPr/>
    </dgm:pt>
    <dgm:pt modelId="{E7638666-E73E-4D47-8B75-D17A9464CDFC}" type="pres">
      <dgm:prSet presAssocID="{851FBB7A-C03B-4511-9CA0-8093B1B39589}" presName="root2" presStyleCnt="0"/>
      <dgm:spPr/>
    </dgm:pt>
    <dgm:pt modelId="{96E06137-69D2-41D8-A5D0-BDBDB7A9B1C1}" type="pres">
      <dgm:prSet presAssocID="{851FBB7A-C03B-4511-9CA0-8093B1B39589}" presName="LevelTwoTextNode" presStyleLbl="node2" presStyleIdx="0" presStyleCnt="6">
        <dgm:presLayoutVars>
          <dgm:chPref val="3"/>
        </dgm:presLayoutVars>
      </dgm:prSet>
      <dgm:spPr/>
    </dgm:pt>
    <dgm:pt modelId="{758F1509-B529-4288-87AD-214BAE8932B7}" type="pres">
      <dgm:prSet presAssocID="{851FBB7A-C03B-4511-9CA0-8093B1B39589}" presName="level3hierChild" presStyleCnt="0"/>
      <dgm:spPr/>
    </dgm:pt>
    <dgm:pt modelId="{53619304-DAD2-49A4-83F6-1E69616B7600}" type="pres">
      <dgm:prSet presAssocID="{E6F622B9-6005-4F86-9D2C-B53AC782FAE2}" presName="conn2-1" presStyleLbl="parChTrans1D2" presStyleIdx="1" presStyleCnt="6"/>
      <dgm:spPr/>
    </dgm:pt>
    <dgm:pt modelId="{C694FE42-F7DF-4C67-AE5B-35EB509F60CE}" type="pres">
      <dgm:prSet presAssocID="{E6F622B9-6005-4F86-9D2C-B53AC782FAE2}" presName="connTx" presStyleLbl="parChTrans1D2" presStyleIdx="1" presStyleCnt="6"/>
      <dgm:spPr/>
    </dgm:pt>
    <dgm:pt modelId="{42B9AABE-01B6-4D84-8E91-D9512A989F62}" type="pres">
      <dgm:prSet presAssocID="{A4ADB407-6C23-4D75-80C2-5D1C340F5EAE}" presName="root2" presStyleCnt="0"/>
      <dgm:spPr/>
    </dgm:pt>
    <dgm:pt modelId="{91B344C8-D412-4FEA-ABAE-77E9376E44B8}" type="pres">
      <dgm:prSet presAssocID="{A4ADB407-6C23-4D75-80C2-5D1C340F5EAE}" presName="LevelTwoTextNode" presStyleLbl="node2" presStyleIdx="1" presStyleCnt="6">
        <dgm:presLayoutVars>
          <dgm:chPref val="3"/>
        </dgm:presLayoutVars>
      </dgm:prSet>
      <dgm:spPr/>
    </dgm:pt>
    <dgm:pt modelId="{E26B7579-8FE4-4715-973A-C97F77412834}" type="pres">
      <dgm:prSet presAssocID="{A4ADB407-6C23-4D75-80C2-5D1C340F5EAE}" presName="level3hierChild" presStyleCnt="0"/>
      <dgm:spPr/>
    </dgm:pt>
    <dgm:pt modelId="{46F065D1-D62B-4D66-979D-02009ABEA0C3}" type="pres">
      <dgm:prSet presAssocID="{BE004F40-109C-42D4-8561-C2C6D37D8BC1}" presName="conn2-1" presStyleLbl="parChTrans1D2" presStyleIdx="2" presStyleCnt="6"/>
      <dgm:spPr/>
    </dgm:pt>
    <dgm:pt modelId="{13BCF13C-FCD9-4581-86E2-4F5C1CB3E434}" type="pres">
      <dgm:prSet presAssocID="{BE004F40-109C-42D4-8561-C2C6D37D8BC1}" presName="connTx" presStyleLbl="parChTrans1D2" presStyleIdx="2" presStyleCnt="6"/>
      <dgm:spPr/>
    </dgm:pt>
    <dgm:pt modelId="{F284BBA0-EC2A-4893-BFF8-087381CE0084}" type="pres">
      <dgm:prSet presAssocID="{CAA2B42B-2826-4D19-A02E-1B3355BDC541}" presName="root2" presStyleCnt="0"/>
      <dgm:spPr/>
    </dgm:pt>
    <dgm:pt modelId="{E78ACC36-9569-490E-977E-FF705B44DE18}" type="pres">
      <dgm:prSet presAssocID="{CAA2B42B-2826-4D19-A02E-1B3355BDC541}" presName="LevelTwoTextNode" presStyleLbl="node2" presStyleIdx="2" presStyleCnt="6">
        <dgm:presLayoutVars>
          <dgm:chPref val="3"/>
        </dgm:presLayoutVars>
      </dgm:prSet>
      <dgm:spPr/>
    </dgm:pt>
    <dgm:pt modelId="{6580F5DB-3051-4924-AEA1-092135436858}" type="pres">
      <dgm:prSet presAssocID="{CAA2B42B-2826-4D19-A02E-1B3355BDC541}" presName="level3hierChild" presStyleCnt="0"/>
      <dgm:spPr/>
    </dgm:pt>
    <dgm:pt modelId="{1810B8F1-1AF8-49C1-8A5F-01A91565E50E}" type="pres">
      <dgm:prSet presAssocID="{42E8419C-F348-49CD-AB71-E53835D442F3}" presName="conn2-1" presStyleLbl="parChTrans1D2" presStyleIdx="3" presStyleCnt="6"/>
      <dgm:spPr/>
    </dgm:pt>
    <dgm:pt modelId="{929672C0-760C-4D7D-A0F8-6F34C3446E6F}" type="pres">
      <dgm:prSet presAssocID="{42E8419C-F348-49CD-AB71-E53835D442F3}" presName="connTx" presStyleLbl="parChTrans1D2" presStyleIdx="3" presStyleCnt="6"/>
      <dgm:spPr/>
    </dgm:pt>
    <dgm:pt modelId="{B46DDACC-2CB8-44E2-B2E8-D66D0FB01FDB}" type="pres">
      <dgm:prSet presAssocID="{96F99684-3034-4B94-B1F0-EEFB1AE8A964}" presName="root2" presStyleCnt="0"/>
      <dgm:spPr/>
    </dgm:pt>
    <dgm:pt modelId="{CA210BA7-B6EE-4C04-A941-1CBA83FF120F}" type="pres">
      <dgm:prSet presAssocID="{96F99684-3034-4B94-B1F0-EEFB1AE8A964}" presName="LevelTwoTextNode" presStyleLbl="node2" presStyleIdx="3" presStyleCnt="6">
        <dgm:presLayoutVars>
          <dgm:chPref val="3"/>
        </dgm:presLayoutVars>
      </dgm:prSet>
      <dgm:spPr/>
    </dgm:pt>
    <dgm:pt modelId="{8BBCB734-9E32-4262-936B-CC98D3986F84}" type="pres">
      <dgm:prSet presAssocID="{96F99684-3034-4B94-B1F0-EEFB1AE8A964}" presName="level3hierChild" presStyleCnt="0"/>
      <dgm:spPr/>
    </dgm:pt>
    <dgm:pt modelId="{A59D0A31-36CA-4405-9C55-0F7C51A68ACC}" type="pres">
      <dgm:prSet presAssocID="{A208440C-08E2-42DD-8C26-F6D2EF4BE490}" presName="conn2-1" presStyleLbl="parChTrans1D3" presStyleIdx="0" presStyleCnt="8"/>
      <dgm:spPr/>
    </dgm:pt>
    <dgm:pt modelId="{02BDF314-6280-449E-90F7-84DE00A725D4}" type="pres">
      <dgm:prSet presAssocID="{A208440C-08E2-42DD-8C26-F6D2EF4BE490}" presName="connTx" presStyleLbl="parChTrans1D3" presStyleIdx="0" presStyleCnt="8"/>
      <dgm:spPr/>
    </dgm:pt>
    <dgm:pt modelId="{86646403-2978-4293-A61E-42FEAEB5CCCE}" type="pres">
      <dgm:prSet presAssocID="{1A307240-3BBF-46FE-A1A6-693554009475}" presName="root2" presStyleCnt="0"/>
      <dgm:spPr/>
    </dgm:pt>
    <dgm:pt modelId="{B86D2059-6BB3-43D0-BF25-064384E3BEA3}" type="pres">
      <dgm:prSet presAssocID="{1A307240-3BBF-46FE-A1A6-693554009475}" presName="LevelTwoTextNode" presStyleLbl="node3" presStyleIdx="0" presStyleCnt="8">
        <dgm:presLayoutVars>
          <dgm:chPref val="3"/>
        </dgm:presLayoutVars>
      </dgm:prSet>
      <dgm:spPr/>
    </dgm:pt>
    <dgm:pt modelId="{D2DB638C-1A6C-425F-AEA8-10A6953F23DF}" type="pres">
      <dgm:prSet presAssocID="{1A307240-3BBF-46FE-A1A6-693554009475}" presName="level3hierChild" presStyleCnt="0"/>
      <dgm:spPr/>
    </dgm:pt>
    <dgm:pt modelId="{1D528784-F9FB-4B81-9922-AC7A5A5C2D51}" type="pres">
      <dgm:prSet presAssocID="{4EE4FC03-2347-40B1-8C18-C9BAB32DAA1E}" presName="conn2-1" presStyleLbl="parChTrans1D3" presStyleIdx="1" presStyleCnt="8"/>
      <dgm:spPr/>
    </dgm:pt>
    <dgm:pt modelId="{D9ED994F-4F3A-4E2D-BB04-E08443405375}" type="pres">
      <dgm:prSet presAssocID="{4EE4FC03-2347-40B1-8C18-C9BAB32DAA1E}" presName="connTx" presStyleLbl="parChTrans1D3" presStyleIdx="1" presStyleCnt="8"/>
      <dgm:spPr/>
    </dgm:pt>
    <dgm:pt modelId="{C819348D-A8A7-4F29-A875-F3D5FF67246C}" type="pres">
      <dgm:prSet presAssocID="{57D0CE81-95E9-4082-8D30-86FD0AD6EA23}" presName="root2" presStyleCnt="0"/>
      <dgm:spPr/>
    </dgm:pt>
    <dgm:pt modelId="{947C84A0-70DF-46D5-B0A0-B7E34C59003A}" type="pres">
      <dgm:prSet presAssocID="{57D0CE81-95E9-4082-8D30-86FD0AD6EA23}" presName="LevelTwoTextNode" presStyleLbl="node3" presStyleIdx="1" presStyleCnt="8">
        <dgm:presLayoutVars>
          <dgm:chPref val="3"/>
        </dgm:presLayoutVars>
      </dgm:prSet>
      <dgm:spPr/>
    </dgm:pt>
    <dgm:pt modelId="{E79D4380-8B3F-4CCB-A4F3-F65DD9F84C1F}" type="pres">
      <dgm:prSet presAssocID="{57D0CE81-95E9-4082-8D30-86FD0AD6EA23}" presName="level3hierChild" presStyleCnt="0"/>
      <dgm:spPr/>
    </dgm:pt>
    <dgm:pt modelId="{1A66E415-AF4C-4642-948F-8D48A8199DE7}" type="pres">
      <dgm:prSet presAssocID="{941E2C18-5D32-4C35-9E0B-CCB790534B88}" presName="conn2-1" presStyleLbl="parChTrans1D3" presStyleIdx="2" presStyleCnt="8"/>
      <dgm:spPr/>
    </dgm:pt>
    <dgm:pt modelId="{14A41E53-BA9F-4332-AC70-5B4DCE174EFC}" type="pres">
      <dgm:prSet presAssocID="{941E2C18-5D32-4C35-9E0B-CCB790534B88}" presName="connTx" presStyleLbl="parChTrans1D3" presStyleIdx="2" presStyleCnt="8"/>
      <dgm:spPr/>
    </dgm:pt>
    <dgm:pt modelId="{14A2266B-F607-4C79-9F32-45834450F704}" type="pres">
      <dgm:prSet presAssocID="{B7259CB6-34FF-4D48-AED9-2FD7E13A33A9}" presName="root2" presStyleCnt="0"/>
      <dgm:spPr/>
    </dgm:pt>
    <dgm:pt modelId="{6E13919B-1742-4BC7-A34E-C130333A36B9}" type="pres">
      <dgm:prSet presAssocID="{B7259CB6-34FF-4D48-AED9-2FD7E13A33A9}" presName="LevelTwoTextNode" presStyleLbl="node3" presStyleIdx="2" presStyleCnt="8">
        <dgm:presLayoutVars>
          <dgm:chPref val="3"/>
        </dgm:presLayoutVars>
      </dgm:prSet>
      <dgm:spPr/>
    </dgm:pt>
    <dgm:pt modelId="{78317D9F-7A00-43C3-926C-3BF3BBCAE1B8}" type="pres">
      <dgm:prSet presAssocID="{B7259CB6-34FF-4D48-AED9-2FD7E13A33A9}" presName="level3hierChild" presStyleCnt="0"/>
      <dgm:spPr/>
    </dgm:pt>
    <dgm:pt modelId="{D13E6292-80E8-4966-800C-6CD659F21497}" type="pres">
      <dgm:prSet presAssocID="{39AF317E-FCE6-423E-8825-96CBACF1FD18}" presName="conn2-1" presStyleLbl="parChTrans1D3" presStyleIdx="3" presStyleCnt="8"/>
      <dgm:spPr/>
    </dgm:pt>
    <dgm:pt modelId="{A27E9DFD-0FD6-45CE-996F-79E175A18305}" type="pres">
      <dgm:prSet presAssocID="{39AF317E-FCE6-423E-8825-96CBACF1FD18}" presName="connTx" presStyleLbl="parChTrans1D3" presStyleIdx="3" presStyleCnt="8"/>
      <dgm:spPr/>
    </dgm:pt>
    <dgm:pt modelId="{6C9B48E1-F1B8-42B2-83A3-6A8FE60C883D}" type="pres">
      <dgm:prSet presAssocID="{541B237B-0B53-4169-B976-6B6452C64739}" presName="root2" presStyleCnt="0"/>
      <dgm:spPr/>
    </dgm:pt>
    <dgm:pt modelId="{4A33D5F5-08E5-447E-8F87-F3272AFC23B1}" type="pres">
      <dgm:prSet presAssocID="{541B237B-0B53-4169-B976-6B6452C64739}" presName="LevelTwoTextNode" presStyleLbl="node3" presStyleIdx="3" presStyleCnt="8">
        <dgm:presLayoutVars>
          <dgm:chPref val="3"/>
        </dgm:presLayoutVars>
      </dgm:prSet>
      <dgm:spPr/>
    </dgm:pt>
    <dgm:pt modelId="{BC864A3B-284C-4613-A5DD-F41D43BDA7E1}" type="pres">
      <dgm:prSet presAssocID="{541B237B-0B53-4169-B976-6B6452C64739}" presName="level3hierChild" presStyleCnt="0"/>
      <dgm:spPr/>
    </dgm:pt>
    <dgm:pt modelId="{F9B4785C-9BFD-4C99-8882-2CAAFB736E67}" type="pres">
      <dgm:prSet presAssocID="{E4B1C849-8967-4364-BB98-4F183688953D}" presName="conn2-1" presStyleLbl="parChTrans1D4" presStyleIdx="0" presStyleCnt="3"/>
      <dgm:spPr/>
    </dgm:pt>
    <dgm:pt modelId="{AF7A5394-7682-4569-800F-F604930FE14F}" type="pres">
      <dgm:prSet presAssocID="{E4B1C849-8967-4364-BB98-4F183688953D}" presName="connTx" presStyleLbl="parChTrans1D4" presStyleIdx="0" presStyleCnt="3"/>
      <dgm:spPr/>
    </dgm:pt>
    <dgm:pt modelId="{4756DD10-5795-43C4-AEC7-74047F1F1122}" type="pres">
      <dgm:prSet presAssocID="{C7C0ADA3-C30C-4C15-9D1A-740CFA258538}" presName="root2" presStyleCnt="0"/>
      <dgm:spPr/>
    </dgm:pt>
    <dgm:pt modelId="{09F6EA02-C449-4445-9E19-F79299B3106C}" type="pres">
      <dgm:prSet presAssocID="{C7C0ADA3-C30C-4C15-9D1A-740CFA258538}" presName="LevelTwoTextNode" presStyleLbl="node4" presStyleIdx="0" presStyleCnt="3">
        <dgm:presLayoutVars>
          <dgm:chPref val="3"/>
        </dgm:presLayoutVars>
      </dgm:prSet>
      <dgm:spPr/>
    </dgm:pt>
    <dgm:pt modelId="{F45808DC-36F7-456A-8804-7ED2929F2C92}" type="pres">
      <dgm:prSet presAssocID="{C7C0ADA3-C30C-4C15-9D1A-740CFA258538}" presName="level3hierChild" presStyleCnt="0"/>
      <dgm:spPr/>
    </dgm:pt>
    <dgm:pt modelId="{64F44DC1-B392-469A-A367-7F6FE914B6B2}" type="pres">
      <dgm:prSet presAssocID="{DAD8539B-F8B4-405E-BCCD-37A8BF6740F4}" presName="conn2-1" presStyleLbl="parChTrans1D4" presStyleIdx="1" presStyleCnt="3"/>
      <dgm:spPr/>
    </dgm:pt>
    <dgm:pt modelId="{5B84F481-CD92-4880-A37B-152867160AB9}" type="pres">
      <dgm:prSet presAssocID="{DAD8539B-F8B4-405E-BCCD-37A8BF6740F4}" presName="connTx" presStyleLbl="parChTrans1D4" presStyleIdx="1" presStyleCnt="3"/>
      <dgm:spPr/>
    </dgm:pt>
    <dgm:pt modelId="{D4772847-8FB0-4F0F-9441-40287C775BF8}" type="pres">
      <dgm:prSet presAssocID="{B057B025-7F31-42E1-9441-3DB374BBA4EC}" presName="root2" presStyleCnt="0"/>
      <dgm:spPr/>
    </dgm:pt>
    <dgm:pt modelId="{9A333D24-A474-4288-AF35-93A9A59CE950}" type="pres">
      <dgm:prSet presAssocID="{B057B025-7F31-42E1-9441-3DB374BBA4EC}" presName="LevelTwoTextNode" presStyleLbl="node4" presStyleIdx="1" presStyleCnt="3">
        <dgm:presLayoutVars>
          <dgm:chPref val="3"/>
        </dgm:presLayoutVars>
      </dgm:prSet>
      <dgm:spPr/>
    </dgm:pt>
    <dgm:pt modelId="{50438832-04C8-46C9-8751-8FF7FD829708}" type="pres">
      <dgm:prSet presAssocID="{B057B025-7F31-42E1-9441-3DB374BBA4EC}" presName="level3hierChild" presStyleCnt="0"/>
      <dgm:spPr/>
    </dgm:pt>
    <dgm:pt modelId="{F50295ED-2498-4FEF-B683-F7C7427A6F4A}" type="pres">
      <dgm:prSet presAssocID="{BAFD5178-7B84-4DCE-9D2E-9255AF60F121}" presName="conn2-1" presStyleLbl="parChTrans1D4" presStyleIdx="2" presStyleCnt="3"/>
      <dgm:spPr/>
    </dgm:pt>
    <dgm:pt modelId="{8CC5CBF5-9BA4-4376-9B6E-9069D1990586}" type="pres">
      <dgm:prSet presAssocID="{BAFD5178-7B84-4DCE-9D2E-9255AF60F121}" presName="connTx" presStyleLbl="parChTrans1D4" presStyleIdx="2" presStyleCnt="3"/>
      <dgm:spPr/>
    </dgm:pt>
    <dgm:pt modelId="{61DBF920-6D4C-4CED-8BDE-6141AC8D9261}" type="pres">
      <dgm:prSet presAssocID="{DEE99220-1A7E-4697-B80C-A33D823FCE96}" presName="root2" presStyleCnt="0"/>
      <dgm:spPr/>
    </dgm:pt>
    <dgm:pt modelId="{92EB034E-A12A-4941-BFA9-74694B5ECBC7}" type="pres">
      <dgm:prSet presAssocID="{DEE99220-1A7E-4697-B80C-A33D823FCE96}" presName="LevelTwoTextNode" presStyleLbl="node4" presStyleIdx="2" presStyleCnt="3">
        <dgm:presLayoutVars>
          <dgm:chPref val="3"/>
        </dgm:presLayoutVars>
      </dgm:prSet>
      <dgm:spPr/>
    </dgm:pt>
    <dgm:pt modelId="{E9A3FD1D-5842-4A5E-9AA7-E514985351F4}" type="pres">
      <dgm:prSet presAssocID="{DEE99220-1A7E-4697-B80C-A33D823FCE96}" presName="level3hierChild" presStyleCnt="0"/>
      <dgm:spPr/>
    </dgm:pt>
    <dgm:pt modelId="{38E1BB8C-D40D-41DD-9E5C-4DFAA7407FB7}" type="pres">
      <dgm:prSet presAssocID="{6F7F256D-9720-415C-A0DA-3BE9D50E23C8}" presName="conn2-1" presStyleLbl="parChTrans1D3" presStyleIdx="4" presStyleCnt="8"/>
      <dgm:spPr/>
    </dgm:pt>
    <dgm:pt modelId="{E0EB7E10-8C66-4C3C-A97D-E61E4F88112E}" type="pres">
      <dgm:prSet presAssocID="{6F7F256D-9720-415C-A0DA-3BE9D50E23C8}" presName="connTx" presStyleLbl="parChTrans1D3" presStyleIdx="4" presStyleCnt="8"/>
      <dgm:spPr/>
    </dgm:pt>
    <dgm:pt modelId="{C0F0DE34-C180-468A-95AC-F26D51BE3630}" type="pres">
      <dgm:prSet presAssocID="{C2608C88-38A7-4FEB-AA7D-6DB6661A042E}" presName="root2" presStyleCnt="0"/>
      <dgm:spPr/>
    </dgm:pt>
    <dgm:pt modelId="{8731E9F5-3006-4AD9-A2C0-378F38988D6D}" type="pres">
      <dgm:prSet presAssocID="{C2608C88-38A7-4FEB-AA7D-6DB6661A042E}" presName="LevelTwoTextNode" presStyleLbl="node3" presStyleIdx="4" presStyleCnt="8">
        <dgm:presLayoutVars>
          <dgm:chPref val="3"/>
        </dgm:presLayoutVars>
      </dgm:prSet>
      <dgm:spPr/>
    </dgm:pt>
    <dgm:pt modelId="{98FCF72E-D6F0-4BF5-898E-F2A62C26E0BB}" type="pres">
      <dgm:prSet presAssocID="{C2608C88-38A7-4FEB-AA7D-6DB6661A042E}" presName="level3hierChild" presStyleCnt="0"/>
      <dgm:spPr/>
    </dgm:pt>
    <dgm:pt modelId="{1A7DD6D9-FA5C-4CE7-92BE-0BB7E99E4924}" type="pres">
      <dgm:prSet presAssocID="{1737CB2D-1CAD-447C-A1A0-8CB91F04B1BA}" presName="conn2-1" presStyleLbl="parChTrans1D3" presStyleIdx="5" presStyleCnt="8"/>
      <dgm:spPr/>
    </dgm:pt>
    <dgm:pt modelId="{6DDCFBAE-6553-4155-ACF1-A6DD36F89224}" type="pres">
      <dgm:prSet presAssocID="{1737CB2D-1CAD-447C-A1A0-8CB91F04B1BA}" presName="connTx" presStyleLbl="parChTrans1D3" presStyleIdx="5" presStyleCnt="8"/>
      <dgm:spPr/>
    </dgm:pt>
    <dgm:pt modelId="{8847278D-4E85-4240-8B82-FACD50F9B309}" type="pres">
      <dgm:prSet presAssocID="{52A0BD79-0AFE-4EBF-8FBA-400778F00FF7}" presName="root2" presStyleCnt="0"/>
      <dgm:spPr/>
    </dgm:pt>
    <dgm:pt modelId="{ABEB3D84-F5FF-4C46-921B-18F6C20873FE}" type="pres">
      <dgm:prSet presAssocID="{52A0BD79-0AFE-4EBF-8FBA-400778F00FF7}" presName="LevelTwoTextNode" presStyleLbl="node3" presStyleIdx="5" presStyleCnt="8">
        <dgm:presLayoutVars>
          <dgm:chPref val="3"/>
        </dgm:presLayoutVars>
      </dgm:prSet>
      <dgm:spPr/>
    </dgm:pt>
    <dgm:pt modelId="{8E23B294-B2C1-4B42-BC35-24789D890B02}" type="pres">
      <dgm:prSet presAssocID="{52A0BD79-0AFE-4EBF-8FBA-400778F00FF7}" presName="level3hierChild" presStyleCnt="0"/>
      <dgm:spPr/>
    </dgm:pt>
    <dgm:pt modelId="{84EF653B-EA9E-4097-8BB9-6934F6F2589A}" type="pres">
      <dgm:prSet presAssocID="{87E7AA32-628C-48BB-84F1-0697643C96CD}" presName="conn2-1" presStyleLbl="parChTrans1D2" presStyleIdx="4" presStyleCnt="6"/>
      <dgm:spPr/>
    </dgm:pt>
    <dgm:pt modelId="{E5D70D84-B836-4050-8AA3-90712D1A3B51}" type="pres">
      <dgm:prSet presAssocID="{87E7AA32-628C-48BB-84F1-0697643C96CD}" presName="connTx" presStyleLbl="parChTrans1D2" presStyleIdx="4" presStyleCnt="6"/>
      <dgm:spPr/>
    </dgm:pt>
    <dgm:pt modelId="{35157E6B-317E-438F-B4BB-A04FF13DDF7C}" type="pres">
      <dgm:prSet presAssocID="{D32DC312-2C65-4F02-8406-7E32A430791E}" presName="root2" presStyleCnt="0"/>
      <dgm:spPr/>
    </dgm:pt>
    <dgm:pt modelId="{E4C81660-A2D1-4FBB-A031-119248D08CAB}" type="pres">
      <dgm:prSet presAssocID="{D32DC312-2C65-4F02-8406-7E32A430791E}" presName="LevelTwoTextNode" presStyleLbl="node2" presStyleIdx="4" presStyleCnt="6">
        <dgm:presLayoutVars>
          <dgm:chPref val="3"/>
        </dgm:presLayoutVars>
      </dgm:prSet>
      <dgm:spPr/>
    </dgm:pt>
    <dgm:pt modelId="{E71BBB73-668D-4BC7-846A-1E01CA25EE57}" type="pres">
      <dgm:prSet presAssocID="{D32DC312-2C65-4F02-8406-7E32A430791E}" presName="level3hierChild" presStyleCnt="0"/>
      <dgm:spPr/>
    </dgm:pt>
    <dgm:pt modelId="{1BF5DEF6-0F04-4F70-AFE9-61847DF9AE19}" type="pres">
      <dgm:prSet presAssocID="{857206E0-6260-4029-B51A-6BC7CB2E18BB}" presName="conn2-1" presStyleLbl="parChTrans1D3" presStyleIdx="6" presStyleCnt="8"/>
      <dgm:spPr/>
    </dgm:pt>
    <dgm:pt modelId="{045FB838-22E3-43D3-A0DC-ACDD52375820}" type="pres">
      <dgm:prSet presAssocID="{857206E0-6260-4029-B51A-6BC7CB2E18BB}" presName="connTx" presStyleLbl="parChTrans1D3" presStyleIdx="6" presStyleCnt="8"/>
      <dgm:spPr/>
    </dgm:pt>
    <dgm:pt modelId="{D10590B5-951C-43E0-AC57-13E7F82A9DBA}" type="pres">
      <dgm:prSet presAssocID="{A2775345-4FF6-4716-ACAE-A5FC5C1DDD73}" presName="root2" presStyleCnt="0"/>
      <dgm:spPr/>
    </dgm:pt>
    <dgm:pt modelId="{5EE1C590-C76E-4E09-9402-5CC519984BA1}" type="pres">
      <dgm:prSet presAssocID="{A2775345-4FF6-4716-ACAE-A5FC5C1DDD73}" presName="LevelTwoTextNode" presStyleLbl="node3" presStyleIdx="6" presStyleCnt="8">
        <dgm:presLayoutVars>
          <dgm:chPref val="3"/>
        </dgm:presLayoutVars>
      </dgm:prSet>
      <dgm:spPr/>
    </dgm:pt>
    <dgm:pt modelId="{7847E402-803D-4986-8A71-6352670AFFC3}" type="pres">
      <dgm:prSet presAssocID="{A2775345-4FF6-4716-ACAE-A5FC5C1DDD73}" presName="level3hierChild" presStyleCnt="0"/>
      <dgm:spPr/>
    </dgm:pt>
    <dgm:pt modelId="{8BAECFCB-A77D-4C27-B66D-18DEE16BE9CE}" type="pres">
      <dgm:prSet presAssocID="{1B0543C8-8D59-4931-A949-420933153A84}" presName="conn2-1" presStyleLbl="parChTrans1D3" presStyleIdx="7" presStyleCnt="8"/>
      <dgm:spPr/>
    </dgm:pt>
    <dgm:pt modelId="{07043AF9-769C-41E1-A580-CDC82BECAC82}" type="pres">
      <dgm:prSet presAssocID="{1B0543C8-8D59-4931-A949-420933153A84}" presName="connTx" presStyleLbl="parChTrans1D3" presStyleIdx="7" presStyleCnt="8"/>
      <dgm:spPr/>
    </dgm:pt>
    <dgm:pt modelId="{D8510915-00E2-40B7-A039-FBFDD5B039CE}" type="pres">
      <dgm:prSet presAssocID="{9BD38B2D-D5B3-4092-BFD8-7C7C980AC7BB}" presName="root2" presStyleCnt="0"/>
      <dgm:spPr/>
    </dgm:pt>
    <dgm:pt modelId="{DCFF0670-DCB8-4F4A-84C0-0B9120FD1EB2}" type="pres">
      <dgm:prSet presAssocID="{9BD38B2D-D5B3-4092-BFD8-7C7C980AC7BB}" presName="LevelTwoTextNode" presStyleLbl="node3" presStyleIdx="7" presStyleCnt="8">
        <dgm:presLayoutVars>
          <dgm:chPref val="3"/>
        </dgm:presLayoutVars>
      </dgm:prSet>
      <dgm:spPr/>
    </dgm:pt>
    <dgm:pt modelId="{93D301D5-A387-495A-A921-7A68554DFB85}" type="pres">
      <dgm:prSet presAssocID="{9BD38B2D-D5B3-4092-BFD8-7C7C980AC7BB}" presName="level3hierChild" presStyleCnt="0"/>
      <dgm:spPr/>
    </dgm:pt>
    <dgm:pt modelId="{B5C69C30-E553-4A9F-8865-84824D80FB23}" type="pres">
      <dgm:prSet presAssocID="{6890E07D-A620-43E5-9DFC-8FCCDC5F558C}" presName="conn2-1" presStyleLbl="parChTrans1D2" presStyleIdx="5" presStyleCnt="6"/>
      <dgm:spPr/>
    </dgm:pt>
    <dgm:pt modelId="{D424A266-05C2-4631-B512-7A71881329E5}" type="pres">
      <dgm:prSet presAssocID="{6890E07D-A620-43E5-9DFC-8FCCDC5F558C}" presName="connTx" presStyleLbl="parChTrans1D2" presStyleIdx="5" presStyleCnt="6"/>
      <dgm:spPr/>
    </dgm:pt>
    <dgm:pt modelId="{9FC7B92B-4587-48DD-8999-BE9018BB3B3F}" type="pres">
      <dgm:prSet presAssocID="{EE233710-68DC-4209-AAAB-2ED9CDFB0A7F}" presName="root2" presStyleCnt="0"/>
      <dgm:spPr/>
    </dgm:pt>
    <dgm:pt modelId="{92A16E6C-A8F3-4F6A-92CA-3A7648151801}" type="pres">
      <dgm:prSet presAssocID="{EE233710-68DC-4209-AAAB-2ED9CDFB0A7F}" presName="LevelTwoTextNode" presStyleLbl="node2" presStyleIdx="5" presStyleCnt="6">
        <dgm:presLayoutVars>
          <dgm:chPref val="3"/>
        </dgm:presLayoutVars>
      </dgm:prSet>
      <dgm:spPr/>
    </dgm:pt>
    <dgm:pt modelId="{8E45333D-E0E8-442A-B9B2-D5B0E8A892BB}" type="pres">
      <dgm:prSet presAssocID="{EE233710-68DC-4209-AAAB-2ED9CDFB0A7F}" presName="level3hierChild" presStyleCnt="0"/>
      <dgm:spPr/>
    </dgm:pt>
  </dgm:ptLst>
  <dgm:cxnLst>
    <dgm:cxn modelId="{73CB6103-1C7A-48E8-AF14-9A12D2CA4761}" type="presOf" srcId="{A2775345-4FF6-4716-ACAE-A5FC5C1DDD73}" destId="{5EE1C590-C76E-4E09-9402-5CC519984BA1}" srcOrd="0" destOrd="0" presId="urn:microsoft.com/office/officeart/2008/layout/HorizontalMultiLevelHierarchy"/>
    <dgm:cxn modelId="{8569E808-6192-4B91-8670-37D15EF8A3DB}" type="presOf" srcId="{42E8419C-F348-49CD-AB71-E53835D442F3}" destId="{929672C0-760C-4D7D-A0F8-6F34C3446E6F}" srcOrd="1" destOrd="0" presId="urn:microsoft.com/office/officeart/2008/layout/HorizontalMultiLevelHierarchy"/>
    <dgm:cxn modelId="{BEB7FD0A-D44B-45F2-8D27-FDC0AA74CFA6}" srcId="{96F99684-3034-4B94-B1F0-EEFB1AE8A964}" destId="{57D0CE81-95E9-4082-8D30-86FD0AD6EA23}" srcOrd="1" destOrd="0" parTransId="{4EE4FC03-2347-40B1-8C18-C9BAB32DAA1E}" sibTransId="{E05FB71C-82A2-4BC0-ADCB-465C7DEB6AA0}"/>
    <dgm:cxn modelId="{6A114511-065F-47E6-B59D-EF8693EE16F3}" srcId="{EB23F894-3EA0-444D-9042-73BD7A83F3C8}" destId="{D32DC312-2C65-4F02-8406-7E32A430791E}" srcOrd="4" destOrd="0" parTransId="{87E7AA32-628C-48BB-84F1-0697643C96CD}" sibTransId="{30159987-0AFA-4862-AFC2-555F5A3BFB2A}"/>
    <dgm:cxn modelId="{06E86018-5ED0-4E19-A491-814EB8CFAF03}" type="presOf" srcId="{DAD8539B-F8B4-405E-BCCD-37A8BF6740F4}" destId="{5B84F481-CD92-4880-A37B-152867160AB9}" srcOrd="1" destOrd="0" presId="urn:microsoft.com/office/officeart/2008/layout/HorizontalMultiLevelHierarchy"/>
    <dgm:cxn modelId="{CE480A19-2FF2-4400-9BB2-79F5922B71B3}" type="presOf" srcId="{851FBB7A-C03B-4511-9CA0-8093B1B39589}" destId="{96E06137-69D2-41D8-A5D0-BDBDB7A9B1C1}" srcOrd="0" destOrd="0" presId="urn:microsoft.com/office/officeart/2008/layout/HorizontalMultiLevelHierarchy"/>
    <dgm:cxn modelId="{1A5A0A19-F770-4861-8C3B-A09311BDC7C5}" type="presOf" srcId="{57D0CE81-95E9-4082-8D30-86FD0AD6EA23}" destId="{947C84A0-70DF-46D5-B0A0-B7E34C59003A}" srcOrd="0" destOrd="0" presId="urn:microsoft.com/office/officeart/2008/layout/HorizontalMultiLevelHierarchy"/>
    <dgm:cxn modelId="{1AC8E11F-2AA1-43BD-8337-7C7D1C5C0ACA}" type="presOf" srcId="{9BD38B2D-D5B3-4092-BFD8-7C7C980AC7BB}" destId="{DCFF0670-DCB8-4F4A-84C0-0B9120FD1EB2}" srcOrd="0" destOrd="0" presId="urn:microsoft.com/office/officeart/2008/layout/HorizontalMultiLevelHierarchy"/>
    <dgm:cxn modelId="{B5A51822-E994-4B2D-8FE5-8BA1BDB5A876}" type="presOf" srcId="{87E7AA32-628C-48BB-84F1-0697643C96CD}" destId="{84EF653B-EA9E-4097-8BB9-6934F6F2589A}" srcOrd="0" destOrd="0" presId="urn:microsoft.com/office/officeart/2008/layout/HorizontalMultiLevelHierarchy"/>
    <dgm:cxn modelId="{954D7623-2D48-4459-9C51-C912D35CA8A0}" type="presOf" srcId="{96F99684-3034-4B94-B1F0-EEFB1AE8A964}" destId="{CA210BA7-B6EE-4C04-A941-1CBA83FF120F}" srcOrd="0" destOrd="0" presId="urn:microsoft.com/office/officeart/2008/layout/HorizontalMultiLevelHierarchy"/>
    <dgm:cxn modelId="{002BE427-1659-4727-B070-CD9C2C5C49F4}" srcId="{96F99684-3034-4B94-B1F0-EEFB1AE8A964}" destId="{B7259CB6-34FF-4D48-AED9-2FD7E13A33A9}" srcOrd="2" destOrd="0" parTransId="{941E2C18-5D32-4C35-9E0B-CCB790534B88}" sibTransId="{6384FAB9-E356-4E00-8AB5-490CFD58CC43}"/>
    <dgm:cxn modelId="{7E5F232D-A00E-4BA6-A1F9-091EFD6C6186}" type="presOf" srcId="{1737CB2D-1CAD-447C-A1A0-8CB91F04B1BA}" destId="{1A7DD6D9-FA5C-4CE7-92BE-0BB7E99E4924}" srcOrd="0" destOrd="0" presId="urn:microsoft.com/office/officeart/2008/layout/HorizontalMultiLevelHierarchy"/>
    <dgm:cxn modelId="{45A03832-375A-4124-84BE-57FF50D87675}" type="presOf" srcId="{E6F622B9-6005-4F86-9D2C-B53AC782FAE2}" destId="{C694FE42-F7DF-4C67-AE5B-35EB509F60CE}" srcOrd="1" destOrd="0" presId="urn:microsoft.com/office/officeart/2008/layout/HorizontalMultiLevelHierarchy"/>
    <dgm:cxn modelId="{25268435-0F1F-4CD0-9BD7-A95B63CACDC2}" type="presOf" srcId="{B7259CB6-34FF-4D48-AED9-2FD7E13A33A9}" destId="{6E13919B-1742-4BC7-A34E-C130333A36B9}" srcOrd="0" destOrd="0" presId="urn:microsoft.com/office/officeart/2008/layout/HorizontalMultiLevelHierarchy"/>
    <dgm:cxn modelId="{47EB9535-E6F6-4B7E-8682-1A8AB4DEFC8A}" type="presOf" srcId="{C2608C88-38A7-4FEB-AA7D-6DB6661A042E}" destId="{8731E9F5-3006-4AD9-A2C0-378F38988D6D}" srcOrd="0" destOrd="0" presId="urn:microsoft.com/office/officeart/2008/layout/HorizontalMultiLevelHierarchy"/>
    <dgm:cxn modelId="{B4D4453F-EAE0-4ED3-A630-D9E9785618EF}" srcId="{541B237B-0B53-4169-B976-6B6452C64739}" destId="{B057B025-7F31-42E1-9441-3DB374BBA4EC}" srcOrd="1" destOrd="0" parTransId="{DAD8539B-F8B4-405E-BCCD-37A8BF6740F4}" sibTransId="{5C145A69-634C-41B6-9542-8CD3C2C732BC}"/>
    <dgm:cxn modelId="{3938CE5B-6793-4224-A5E9-3A28F8E28211}" type="presOf" srcId="{EE233710-68DC-4209-AAAB-2ED9CDFB0A7F}" destId="{92A16E6C-A8F3-4F6A-92CA-3A7648151801}" srcOrd="0" destOrd="0" presId="urn:microsoft.com/office/officeart/2008/layout/HorizontalMultiLevelHierarchy"/>
    <dgm:cxn modelId="{85E3C55C-5ADF-48C7-BA8E-62479A2D32E3}" srcId="{EB23F894-3EA0-444D-9042-73BD7A83F3C8}" destId="{EE233710-68DC-4209-AAAB-2ED9CDFB0A7F}" srcOrd="5" destOrd="0" parTransId="{6890E07D-A620-43E5-9DFC-8FCCDC5F558C}" sibTransId="{0345FB36-C367-40A6-B072-B19048601CA8}"/>
    <dgm:cxn modelId="{A7FA725E-6335-4F13-AF05-995BA7A23F51}" type="presOf" srcId="{1B0543C8-8D59-4931-A949-420933153A84}" destId="{8BAECFCB-A77D-4C27-B66D-18DEE16BE9CE}" srcOrd="0" destOrd="0" presId="urn:microsoft.com/office/officeart/2008/layout/HorizontalMultiLevelHierarchy"/>
    <dgm:cxn modelId="{02ED895F-CD3C-492C-9134-730FF0646E58}" srcId="{D32DC312-2C65-4F02-8406-7E32A430791E}" destId="{A2775345-4FF6-4716-ACAE-A5FC5C1DDD73}" srcOrd="0" destOrd="0" parTransId="{857206E0-6260-4029-B51A-6BC7CB2E18BB}" sibTransId="{94526F18-6AC2-4C29-8F6B-CBCDA6250CAA}"/>
    <dgm:cxn modelId="{CEF62560-DA73-401A-B911-F935FDA38166}" type="presOf" srcId="{D32DC312-2C65-4F02-8406-7E32A430791E}" destId="{E4C81660-A2D1-4FBB-A031-119248D08CAB}" srcOrd="0" destOrd="0" presId="urn:microsoft.com/office/officeart/2008/layout/HorizontalMultiLevelHierarchy"/>
    <dgm:cxn modelId="{5ED4BC62-F23F-4963-B92F-0827F2DAFEA4}" type="presOf" srcId="{E4B1C849-8967-4364-BB98-4F183688953D}" destId="{F9B4785C-9BFD-4C99-8882-2CAAFB736E67}" srcOrd="0" destOrd="0" presId="urn:microsoft.com/office/officeart/2008/layout/HorizontalMultiLevelHierarchy"/>
    <dgm:cxn modelId="{B1E49169-AF9D-490D-AA65-EFF710A7A88C}" srcId="{EB23F894-3EA0-444D-9042-73BD7A83F3C8}" destId="{A4ADB407-6C23-4D75-80C2-5D1C340F5EAE}" srcOrd="1" destOrd="0" parTransId="{E6F622B9-6005-4F86-9D2C-B53AC782FAE2}" sibTransId="{1482C2AF-7F53-4872-B649-336FF5F103BF}"/>
    <dgm:cxn modelId="{9DA2224C-0305-42A5-8724-61A5740E3CB7}" type="presOf" srcId="{88126B22-4314-4723-9F8D-06FF5E3E9CE2}" destId="{66BE7218-3AE9-4395-A530-DD9FEA807B9A}" srcOrd="0" destOrd="0" presId="urn:microsoft.com/office/officeart/2008/layout/HorizontalMultiLevelHierarchy"/>
    <dgm:cxn modelId="{6745EF6C-C052-4F3A-924E-683900358937}" type="presOf" srcId="{DAD8539B-F8B4-405E-BCCD-37A8BF6740F4}" destId="{64F44DC1-B392-469A-A367-7F6FE914B6B2}" srcOrd="0" destOrd="0" presId="urn:microsoft.com/office/officeart/2008/layout/HorizontalMultiLevelHierarchy"/>
    <dgm:cxn modelId="{0BA69A50-1D20-466F-A636-90E33F452D02}" type="presOf" srcId="{1B0543C8-8D59-4931-A949-420933153A84}" destId="{07043AF9-769C-41E1-A580-CDC82BECAC82}" srcOrd="1" destOrd="0" presId="urn:microsoft.com/office/officeart/2008/layout/HorizontalMultiLevelHierarchy"/>
    <dgm:cxn modelId="{FDA82E74-3DA3-44C6-9252-40FA965BF2F5}" type="presOf" srcId="{4EE4FC03-2347-40B1-8C18-C9BAB32DAA1E}" destId="{D9ED994F-4F3A-4E2D-BB04-E08443405375}" srcOrd="1" destOrd="0" presId="urn:microsoft.com/office/officeart/2008/layout/HorizontalMultiLevelHierarchy"/>
    <dgm:cxn modelId="{472C9C75-FAB5-48D9-9FB1-39E0617D8C38}" type="presOf" srcId="{E4B1C849-8967-4364-BB98-4F183688953D}" destId="{AF7A5394-7682-4569-800F-F604930FE14F}" srcOrd="1" destOrd="0" presId="urn:microsoft.com/office/officeart/2008/layout/HorizontalMultiLevelHierarchy"/>
    <dgm:cxn modelId="{695E8A58-4595-473C-8D18-2012ACE13DE8}" type="presOf" srcId="{857206E0-6260-4029-B51A-6BC7CB2E18BB}" destId="{045FB838-22E3-43D3-A0DC-ACDD52375820}" srcOrd="1" destOrd="0" presId="urn:microsoft.com/office/officeart/2008/layout/HorizontalMultiLevelHierarchy"/>
    <dgm:cxn modelId="{06636C59-D39E-407D-833C-AC3CB26A3E33}" srcId="{EB23F894-3EA0-444D-9042-73BD7A83F3C8}" destId="{96F99684-3034-4B94-B1F0-EEFB1AE8A964}" srcOrd="3" destOrd="0" parTransId="{42E8419C-F348-49CD-AB71-E53835D442F3}" sibTransId="{F2781C13-29FD-40AF-8A14-79EEC2D8184B}"/>
    <dgm:cxn modelId="{3AE88A80-8428-442E-9DA4-A9CB2EFDEFDA}" type="presOf" srcId="{EB23F894-3EA0-444D-9042-73BD7A83F3C8}" destId="{081D055C-A804-45B1-88CD-14371DD4E728}" srcOrd="0" destOrd="0" presId="urn:microsoft.com/office/officeart/2008/layout/HorizontalMultiLevelHierarchy"/>
    <dgm:cxn modelId="{02FEF388-7AB4-4F27-9B47-08AAFE216417}" type="presOf" srcId="{541B237B-0B53-4169-B976-6B6452C64739}" destId="{4A33D5F5-08E5-447E-8F87-F3272AFC23B1}" srcOrd="0" destOrd="0" presId="urn:microsoft.com/office/officeart/2008/layout/HorizontalMultiLevelHierarchy"/>
    <dgm:cxn modelId="{A82E5189-55AA-4431-B6AD-DB9157CD73E7}" srcId="{D32DC312-2C65-4F02-8406-7E32A430791E}" destId="{9BD38B2D-D5B3-4092-BFD8-7C7C980AC7BB}" srcOrd="1" destOrd="0" parTransId="{1B0543C8-8D59-4931-A949-420933153A84}" sibTransId="{B1F19CAC-41F1-49CA-80F6-758264292A36}"/>
    <dgm:cxn modelId="{5A91A88B-9ED3-4E7A-8980-11B0398B0EAE}" type="presOf" srcId="{88126B22-4314-4723-9F8D-06FF5E3E9CE2}" destId="{D8C792E9-5E95-4B1F-98CC-CD85BA7CF1E8}" srcOrd="1" destOrd="0" presId="urn:microsoft.com/office/officeart/2008/layout/HorizontalMultiLevelHierarchy"/>
    <dgm:cxn modelId="{276D9B90-AC55-43D5-82F2-72FDD6E1BD7F}" srcId="{96F99684-3034-4B94-B1F0-EEFB1AE8A964}" destId="{541B237B-0B53-4169-B976-6B6452C64739}" srcOrd="3" destOrd="0" parTransId="{39AF317E-FCE6-423E-8825-96CBACF1FD18}" sibTransId="{6E4EB692-0A95-48D7-9607-640BE8985856}"/>
    <dgm:cxn modelId="{57248198-E3EA-4B52-AFA8-EF67C33F0F18}" srcId="{EB23F894-3EA0-444D-9042-73BD7A83F3C8}" destId="{851FBB7A-C03B-4511-9CA0-8093B1B39589}" srcOrd="0" destOrd="0" parTransId="{88126B22-4314-4723-9F8D-06FF5E3E9CE2}" sibTransId="{263B31EC-886F-4A2B-BC64-4D858BD91D93}"/>
    <dgm:cxn modelId="{9182649C-54C8-46BF-A63D-E01FEEF1E03A}" type="presOf" srcId="{6CFA718E-3014-480F-AB80-B6EFA9FA61B7}" destId="{1B65B30C-AEFB-4A92-9C85-48DE9BEDF551}" srcOrd="0" destOrd="0" presId="urn:microsoft.com/office/officeart/2008/layout/HorizontalMultiLevelHierarchy"/>
    <dgm:cxn modelId="{5A7E7D9D-3981-4357-A610-691C038884DF}" type="presOf" srcId="{B057B025-7F31-42E1-9441-3DB374BBA4EC}" destId="{9A333D24-A474-4288-AF35-93A9A59CE950}" srcOrd="0" destOrd="0" presId="urn:microsoft.com/office/officeart/2008/layout/HorizontalMultiLevelHierarchy"/>
    <dgm:cxn modelId="{EA459FA5-AE73-4631-B50D-F989078B2176}" type="presOf" srcId="{42E8419C-F348-49CD-AB71-E53835D442F3}" destId="{1810B8F1-1AF8-49C1-8A5F-01A91565E50E}" srcOrd="0" destOrd="0" presId="urn:microsoft.com/office/officeart/2008/layout/HorizontalMultiLevelHierarchy"/>
    <dgm:cxn modelId="{F99BD7AB-F462-4D67-BE28-E4948414A397}" type="presOf" srcId="{A208440C-08E2-42DD-8C26-F6D2EF4BE490}" destId="{02BDF314-6280-449E-90F7-84DE00A725D4}" srcOrd="1" destOrd="0" presId="urn:microsoft.com/office/officeart/2008/layout/HorizontalMultiLevelHierarchy"/>
    <dgm:cxn modelId="{6D18E0AD-0869-4C35-B5B0-34554B8E11BE}" type="presOf" srcId="{941E2C18-5D32-4C35-9E0B-CCB790534B88}" destId="{1A66E415-AF4C-4642-948F-8D48A8199DE7}" srcOrd="0" destOrd="0" presId="urn:microsoft.com/office/officeart/2008/layout/HorizontalMultiLevelHierarchy"/>
    <dgm:cxn modelId="{94D279B0-A427-46D0-9653-CFD9E2D9597D}" type="presOf" srcId="{E6F622B9-6005-4F86-9D2C-B53AC782FAE2}" destId="{53619304-DAD2-49A4-83F6-1E69616B7600}" srcOrd="0" destOrd="0" presId="urn:microsoft.com/office/officeart/2008/layout/HorizontalMultiLevelHierarchy"/>
    <dgm:cxn modelId="{47C77CB5-34CE-44A9-B500-4BF0D732F1FB}" type="presOf" srcId="{C7C0ADA3-C30C-4C15-9D1A-740CFA258538}" destId="{09F6EA02-C449-4445-9E19-F79299B3106C}" srcOrd="0" destOrd="0" presId="urn:microsoft.com/office/officeart/2008/layout/HorizontalMultiLevelHierarchy"/>
    <dgm:cxn modelId="{A16829B7-5120-4CF2-A294-512199EC3ECB}" type="presOf" srcId="{857206E0-6260-4029-B51A-6BC7CB2E18BB}" destId="{1BF5DEF6-0F04-4F70-AFE9-61847DF9AE19}" srcOrd="0" destOrd="0" presId="urn:microsoft.com/office/officeart/2008/layout/HorizontalMultiLevelHierarchy"/>
    <dgm:cxn modelId="{BB9548B7-F7E3-4272-BF24-A2CCC73A1905}" type="presOf" srcId="{6890E07D-A620-43E5-9DFC-8FCCDC5F558C}" destId="{B5C69C30-E553-4A9F-8865-84824D80FB23}" srcOrd="0" destOrd="0" presId="urn:microsoft.com/office/officeart/2008/layout/HorizontalMultiLevelHierarchy"/>
    <dgm:cxn modelId="{9B00C3BC-1BF0-4CC3-BCDF-76CBDE313E5E}" type="presOf" srcId="{BE004F40-109C-42D4-8561-C2C6D37D8BC1}" destId="{13BCF13C-FCD9-4581-86E2-4F5C1CB3E434}" srcOrd="1" destOrd="0" presId="urn:microsoft.com/office/officeart/2008/layout/HorizontalMultiLevelHierarchy"/>
    <dgm:cxn modelId="{61E456BD-1AD3-4B27-B596-81E30F924596}" srcId="{6CFA718E-3014-480F-AB80-B6EFA9FA61B7}" destId="{EB23F894-3EA0-444D-9042-73BD7A83F3C8}" srcOrd="0" destOrd="0" parTransId="{A3272250-777F-4954-9664-9B54604C38CA}" sibTransId="{737CC9B8-6B80-4A8A-B91A-4597C2BD67EF}"/>
    <dgm:cxn modelId="{EEF9FEC5-D5B8-4E71-9D46-A10BD3889096}" type="presOf" srcId="{4EE4FC03-2347-40B1-8C18-C9BAB32DAA1E}" destId="{1D528784-F9FB-4B81-9922-AC7A5A5C2D51}" srcOrd="0" destOrd="0" presId="urn:microsoft.com/office/officeart/2008/layout/HorizontalMultiLevelHierarchy"/>
    <dgm:cxn modelId="{7BD447C8-376B-43DC-87B8-5BB2DEFD138A}" type="presOf" srcId="{39AF317E-FCE6-423E-8825-96CBACF1FD18}" destId="{D13E6292-80E8-4966-800C-6CD659F21497}" srcOrd="0" destOrd="0" presId="urn:microsoft.com/office/officeart/2008/layout/HorizontalMultiLevelHierarchy"/>
    <dgm:cxn modelId="{4E7665CA-992A-4074-925E-653AD61DF407}" type="presOf" srcId="{CAA2B42B-2826-4D19-A02E-1B3355BDC541}" destId="{E78ACC36-9569-490E-977E-FF705B44DE18}" srcOrd="0" destOrd="0" presId="urn:microsoft.com/office/officeart/2008/layout/HorizontalMultiLevelHierarchy"/>
    <dgm:cxn modelId="{6186B5CA-6D56-4583-93B9-71C92461D1A8}" type="presOf" srcId="{941E2C18-5D32-4C35-9E0B-CCB790534B88}" destId="{14A41E53-BA9F-4332-AC70-5B4DCE174EFC}" srcOrd="1" destOrd="0" presId="urn:microsoft.com/office/officeart/2008/layout/HorizontalMultiLevelHierarchy"/>
    <dgm:cxn modelId="{39E5AFD0-5472-40A7-9087-25A1874F5A75}" type="presOf" srcId="{BAFD5178-7B84-4DCE-9D2E-9255AF60F121}" destId="{F50295ED-2498-4FEF-B683-F7C7427A6F4A}" srcOrd="0" destOrd="0" presId="urn:microsoft.com/office/officeart/2008/layout/HorizontalMultiLevelHierarchy"/>
    <dgm:cxn modelId="{3E30DCD2-2A80-4226-95BF-E3580FB90224}" type="presOf" srcId="{52A0BD79-0AFE-4EBF-8FBA-400778F00FF7}" destId="{ABEB3D84-F5FF-4C46-921B-18F6C20873FE}" srcOrd="0" destOrd="0" presId="urn:microsoft.com/office/officeart/2008/layout/HorizontalMultiLevelHierarchy"/>
    <dgm:cxn modelId="{DA52DAD4-0ED5-46D3-AC93-276C7C141930}" type="presOf" srcId="{1A307240-3BBF-46FE-A1A6-693554009475}" destId="{B86D2059-6BB3-43D0-BF25-064384E3BEA3}" srcOrd="0" destOrd="0" presId="urn:microsoft.com/office/officeart/2008/layout/HorizontalMultiLevelHierarchy"/>
    <dgm:cxn modelId="{374A32D5-DCA1-4822-A90B-6E7AF86DF979}" type="presOf" srcId="{1737CB2D-1CAD-447C-A1A0-8CB91F04B1BA}" destId="{6DDCFBAE-6553-4155-ACF1-A6DD36F89224}" srcOrd="1" destOrd="0" presId="urn:microsoft.com/office/officeart/2008/layout/HorizontalMultiLevelHierarchy"/>
    <dgm:cxn modelId="{7DC1BBD5-F02C-4A02-8EE8-D45ECB662FB1}" type="presOf" srcId="{DEE99220-1A7E-4697-B80C-A33D823FCE96}" destId="{92EB034E-A12A-4941-BFA9-74694B5ECBC7}" srcOrd="0" destOrd="0" presId="urn:microsoft.com/office/officeart/2008/layout/HorizontalMultiLevelHierarchy"/>
    <dgm:cxn modelId="{4D62D7D8-11B7-4BC3-ABC3-D77579407CDD}" type="presOf" srcId="{6890E07D-A620-43E5-9DFC-8FCCDC5F558C}" destId="{D424A266-05C2-4631-B512-7A71881329E5}" srcOrd="1" destOrd="0" presId="urn:microsoft.com/office/officeart/2008/layout/HorizontalMultiLevelHierarchy"/>
    <dgm:cxn modelId="{7738F9DB-9D09-490D-A0F0-815675E2E1E7}" srcId="{96F99684-3034-4B94-B1F0-EEFB1AE8A964}" destId="{1A307240-3BBF-46FE-A1A6-693554009475}" srcOrd="0" destOrd="0" parTransId="{A208440C-08E2-42DD-8C26-F6D2EF4BE490}" sibTransId="{7047EEF5-8C70-4434-971B-776160811C18}"/>
    <dgm:cxn modelId="{5EE359DC-D1ED-4E3A-8764-8AA3BF84009A}" type="presOf" srcId="{6F7F256D-9720-415C-A0DA-3BE9D50E23C8}" destId="{E0EB7E10-8C66-4C3C-A97D-E61E4F88112E}" srcOrd="1" destOrd="0" presId="urn:microsoft.com/office/officeart/2008/layout/HorizontalMultiLevelHierarchy"/>
    <dgm:cxn modelId="{AE82ECDD-6F2F-440D-A783-9D2A874FE951}" type="presOf" srcId="{87E7AA32-628C-48BB-84F1-0697643C96CD}" destId="{E5D70D84-B836-4050-8AA3-90712D1A3B51}" srcOrd="1" destOrd="0" presId="urn:microsoft.com/office/officeart/2008/layout/HorizontalMultiLevelHierarchy"/>
    <dgm:cxn modelId="{ECB96FE3-B815-4C75-8A9E-DC69AF553BA6}" type="presOf" srcId="{A208440C-08E2-42DD-8C26-F6D2EF4BE490}" destId="{A59D0A31-36CA-4405-9C55-0F7C51A68ACC}" srcOrd="0" destOrd="0" presId="urn:microsoft.com/office/officeart/2008/layout/HorizontalMultiLevelHierarchy"/>
    <dgm:cxn modelId="{817980E3-E408-40B3-912F-C87210E1568E}" type="presOf" srcId="{39AF317E-FCE6-423E-8825-96CBACF1FD18}" destId="{A27E9DFD-0FD6-45CE-996F-79E175A18305}" srcOrd="1" destOrd="0" presId="urn:microsoft.com/office/officeart/2008/layout/HorizontalMultiLevelHierarchy"/>
    <dgm:cxn modelId="{B30A25E4-DAC8-43CC-ACED-D92A8870C6A4}" srcId="{541B237B-0B53-4169-B976-6B6452C64739}" destId="{DEE99220-1A7E-4697-B80C-A33D823FCE96}" srcOrd="2" destOrd="0" parTransId="{BAFD5178-7B84-4DCE-9D2E-9255AF60F121}" sibTransId="{3EA6F77B-47E7-4EB0-80B3-18145D07FC79}"/>
    <dgm:cxn modelId="{AB8334E6-24B6-45F9-97A7-932BB6DBB9BD}" srcId="{541B237B-0B53-4169-B976-6B6452C64739}" destId="{C7C0ADA3-C30C-4C15-9D1A-740CFA258538}" srcOrd="0" destOrd="0" parTransId="{E4B1C849-8967-4364-BB98-4F183688953D}" sibTransId="{259C7704-D879-48EF-82F4-2020C53788CB}"/>
    <dgm:cxn modelId="{6C8DE1E8-5962-44C1-9DF4-4B640779DD8A}" type="presOf" srcId="{BE004F40-109C-42D4-8561-C2C6D37D8BC1}" destId="{46F065D1-D62B-4D66-979D-02009ABEA0C3}" srcOrd="0" destOrd="0" presId="urn:microsoft.com/office/officeart/2008/layout/HorizontalMultiLevelHierarchy"/>
    <dgm:cxn modelId="{8C5067EB-B37D-4521-A7C7-E9D7C24CE162}" srcId="{96F99684-3034-4B94-B1F0-EEFB1AE8A964}" destId="{52A0BD79-0AFE-4EBF-8FBA-400778F00FF7}" srcOrd="5" destOrd="0" parTransId="{1737CB2D-1CAD-447C-A1A0-8CB91F04B1BA}" sibTransId="{4CDADAE1-4E55-4EBD-9C0C-CE924207DECD}"/>
    <dgm:cxn modelId="{C83D2BEF-E67F-4BA5-B5E0-D68DE5ACBC89}" type="presOf" srcId="{A4ADB407-6C23-4D75-80C2-5D1C340F5EAE}" destId="{91B344C8-D412-4FEA-ABAE-77E9376E44B8}" srcOrd="0" destOrd="0" presId="urn:microsoft.com/office/officeart/2008/layout/HorizontalMultiLevelHierarchy"/>
    <dgm:cxn modelId="{CF5567EF-9A8D-4802-9CBE-0BE50ACA6742}" srcId="{96F99684-3034-4B94-B1F0-EEFB1AE8A964}" destId="{C2608C88-38A7-4FEB-AA7D-6DB6661A042E}" srcOrd="4" destOrd="0" parTransId="{6F7F256D-9720-415C-A0DA-3BE9D50E23C8}" sibTransId="{8801F5CC-ACF2-4EAA-B443-4AF7B225A68B}"/>
    <dgm:cxn modelId="{FE4DDDF6-EE8A-4457-AD0A-5D967B3D5716}" type="presOf" srcId="{BAFD5178-7B84-4DCE-9D2E-9255AF60F121}" destId="{8CC5CBF5-9BA4-4376-9B6E-9069D1990586}" srcOrd="1" destOrd="0" presId="urn:microsoft.com/office/officeart/2008/layout/HorizontalMultiLevelHierarchy"/>
    <dgm:cxn modelId="{452EEAFE-2FC7-43AB-9ABA-254513EC0F11}" type="presOf" srcId="{6F7F256D-9720-415C-A0DA-3BE9D50E23C8}" destId="{38E1BB8C-D40D-41DD-9E5C-4DFAA7407FB7}" srcOrd="0" destOrd="0" presId="urn:microsoft.com/office/officeart/2008/layout/HorizontalMultiLevelHierarchy"/>
    <dgm:cxn modelId="{11A9ABFF-D3FE-4C85-A172-D452B75DC53E}" srcId="{EB23F894-3EA0-444D-9042-73BD7A83F3C8}" destId="{CAA2B42B-2826-4D19-A02E-1B3355BDC541}" srcOrd="2" destOrd="0" parTransId="{BE004F40-109C-42D4-8561-C2C6D37D8BC1}" sibTransId="{68E06997-DD6E-4703-B7A1-E4CD7D684846}"/>
    <dgm:cxn modelId="{75509A6D-0256-435E-B90A-C111CC4DA1C3}" type="presParOf" srcId="{1B65B30C-AEFB-4A92-9C85-48DE9BEDF551}" destId="{3FFCEA99-18FA-40F6-8651-E9CE23FB47D6}" srcOrd="0" destOrd="0" presId="urn:microsoft.com/office/officeart/2008/layout/HorizontalMultiLevelHierarchy"/>
    <dgm:cxn modelId="{3406CC4F-A362-4A24-8B26-5D174F451234}" type="presParOf" srcId="{3FFCEA99-18FA-40F6-8651-E9CE23FB47D6}" destId="{081D055C-A804-45B1-88CD-14371DD4E728}" srcOrd="0" destOrd="0" presId="urn:microsoft.com/office/officeart/2008/layout/HorizontalMultiLevelHierarchy"/>
    <dgm:cxn modelId="{643FFE84-A1A8-44F2-8830-3CB79F27A05E}" type="presParOf" srcId="{3FFCEA99-18FA-40F6-8651-E9CE23FB47D6}" destId="{65304BD1-78C8-444A-BAFD-B66700C08397}" srcOrd="1" destOrd="0" presId="urn:microsoft.com/office/officeart/2008/layout/HorizontalMultiLevelHierarchy"/>
    <dgm:cxn modelId="{01EAA0E4-59A1-4F2B-A15B-673C98BAC074}" type="presParOf" srcId="{65304BD1-78C8-444A-BAFD-B66700C08397}" destId="{66BE7218-3AE9-4395-A530-DD9FEA807B9A}" srcOrd="0" destOrd="0" presId="urn:microsoft.com/office/officeart/2008/layout/HorizontalMultiLevelHierarchy"/>
    <dgm:cxn modelId="{13B8AE86-7C4E-4DD1-8198-D912C6178552}" type="presParOf" srcId="{66BE7218-3AE9-4395-A530-DD9FEA807B9A}" destId="{D8C792E9-5E95-4B1F-98CC-CD85BA7CF1E8}" srcOrd="0" destOrd="0" presId="urn:microsoft.com/office/officeart/2008/layout/HorizontalMultiLevelHierarchy"/>
    <dgm:cxn modelId="{9612646E-406D-47EE-BABB-A42AB9656EAE}" type="presParOf" srcId="{65304BD1-78C8-444A-BAFD-B66700C08397}" destId="{E7638666-E73E-4D47-8B75-D17A9464CDFC}" srcOrd="1" destOrd="0" presId="urn:microsoft.com/office/officeart/2008/layout/HorizontalMultiLevelHierarchy"/>
    <dgm:cxn modelId="{23A18289-951A-43EF-AA87-D7BE6113B00E}" type="presParOf" srcId="{E7638666-E73E-4D47-8B75-D17A9464CDFC}" destId="{96E06137-69D2-41D8-A5D0-BDBDB7A9B1C1}" srcOrd="0" destOrd="0" presId="urn:microsoft.com/office/officeart/2008/layout/HorizontalMultiLevelHierarchy"/>
    <dgm:cxn modelId="{9CD907CD-239E-4802-9B72-037FEDA7ED4D}" type="presParOf" srcId="{E7638666-E73E-4D47-8B75-D17A9464CDFC}" destId="{758F1509-B529-4288-87AD-214BAE8932B7}" srcOrd="1" destOrd="0" presId="urn:microsoft.com/office/officeart/2008/layout/HorizontalMultiLevelHierarchy"/>
    <dgm:cxn modelId="{FD5ECD22-8C54-422F-887C-30D2BF1AADE6}" type="presParOf" srcId="{65304BD1-78C8-444A-BAFD-B66700C08397}" destId="{53619304-DAD2-49A4-83F6-1E69616B7600}" srcOrd="2" destOrd="0" presId="urn:microsoft.com/office/officeart/2008/layout/HorizontalMultiLevelHierarchy"/>
    <dgm:cxn modelId="{B8E7B297-599B-4AEE-8D93-95957304D1A0}" type="presParOf" srcId="{53619304-DAD2-49A4-83F6-1E69616B7600}" destId="{C694FE42-F7DF-4C67-AE5B-35EB509F60CE}" srcOrd="0" destOrd="0" presId="urn:microsoft.com/office/officeart/2008/layout/HorizontalMultiLevelHierarchy"/>
    <dgm:cxn modelId="{569FBF74-285D-4CBD-8CB4-76C9BD23F0A9}" type="presParOf" srcId="{65304BD1-78C8-444A-BAFD-B66700C08397}" destId="{42B9AABE-01B6-4D84-8E91-D9512A989F62}" srcOrd="3" destOrd="0" presId="urn:microsoft.com/office/officeart/2008/layout/HorizontalMultiLevelHierarchy"/>
    <dgm:cxn modelId="{D0A3538D-15FF-49F4-B101-08FF40893DCB}" type="presParOf" srcId="{42B9AABE-01B6-4D84-8E91-D9512A989F62}" destId="{91B344C8-D412-4FEA-ABAE-77E9376E44B8}" srcOrd="0" destOrd="0" presId="urn:microsoft.com/office/officeart/2008/layout/HorizontalMultiLevelHierarchy"/>
    <dgm:cxn modelId="{93DEF47A-B7C7-45A9-B150-B01C94B46B59}" type="presParOf" srcId="{42B9AABE-01B6-4D84-8E91-D9512A989F62}" destId="{E26B7579-8FE4-4715-973A-C97F77412834}" srcOrd="1" destOrd="0" presId="urn:microsoft.com/office/officeart/2008/layout/HorizontalMultiLevelHierarchy"/>
    <dgm:cxn modelId="{F4F38148-2B1A-4543-9FD1-9E8D339D6D61}" type="presParOf" srcId="{65304BD1-78C8-444A-BAFD-B66700C08397}" destId="{46F065D1-D62B-4D66-979D-02009ABEA0C3}" srcOrd="4" destOrd="0" presId="urn:microsoft.com/office/officeart/2008/layout/HorizontalMultiLevelHierarchy"/>
    <dgm:cxn modelId="{20FC0FCC-2C49-46EF-AAEA-0E0A6E4111D8}" type="presParOf" srcId="{46F065D1-D62B-4D66-979D-02009ABEA0C3}" destId="{13BCF13C-FCD9-4581-86E2-4F5C1CB3E434}" srcOrd="0" destOrd="0" presId="urn:microsoft.com/office/officeart/2008/layout/HorizontalMultiLevelHierarchy"/>
    <dgm:cxn modelId="{FC7AC865-3D3B-4DED-BB51-4DE50E764E94}" type="presParOf" srcId="{65304BD1-78C8-444A-BAFD-B66700C08397}" destId="{F284BBA0-EC2A-4893-BFF8-087381CE0084}" srcOrd="5" destOrd="0" presId="urn:microsoft.com/office/officeart/2008/layout/HorizontalMultiLevelHierarchy"/>
    <dgm:cxn modelId="{5D0A167C-4DB4-4C02-B706-0C4138C78F4E}" type="presParOf" srcId="{F284BBA0-EC2A-4893-BFF8-087381CE0084}" destId="{E78ACC36-9569-490E-977E-FF705B44DE18}" srcOrd="0" destOrd="0" presId="urn:microsoft.com/office/officeart/2008/layout/HorizontalMultiLevelHierarchy"/>
    <dgm:cxn modelId="{6EB3EBCA-C91A-44A9-B98B-A5DBB88D74AB}" type="presParOf" srcId="{F284BBA0-EC2A-4893-BFF8-087381CE0084}" destId="{6580F5DB-3051-4924-AEA1-092135436858}" srcOrd="1" destOrd="0" presId="urn:microsoft.com/office/officeart/2008/layout/HorizontalMultiLevelHierarchy"/>
    <dgm:cxn modelId="{99382DE8-29AF-4F91-88D1-9E9C2001E309}" type="presParOf" srcId="{65304BD1-78C8-444A-BAFD-B66700C08397}" destId="{1810B8F1-1AF8-49C1-8A5F-01A91565E50E}" srcOrd="6" destOrd="0" presId="urn:microsoft.com/office/officeart/2008/layout/HorizontalMultiLevelHierarchy"/>
    <dgm:cxn modelId="{8B10F251-5AC4-44BC-B9E5-AF567541FC4C}" type="presParOf" srcId="{1810B8F1-1AF8-49C1-8A5F-01A91565E50E}" destId="{929672C0-760C-4D7D-A0F8-6F34C3446E6F}" srcOrd="0" destOrd="0" presId="urn:microsoft.com/office/officeart/2008/layout/HorizontalMultiLevelHierarchy"/>
    <dgm:cxn modelId="{C0940CD8-C81A-4317-992F-158108DCBE34}" type="presParOf" srcId="{65304BD1-78C8-444A-BAFD-B66700C08397}" destId="{B46DDACC-2CB8-44E2-B2E8-D66D0FB01FDB}" srcOrd="7" destOrd="0" presId="urn:microsoft.com/office/officeart/2008/layout/HorizontalMultiLevelHierarchy"/>
    <dgm:cxn modelId="{81AE7356-3FED-44D9-870E-432BB6B85EE8}" type="presParOf" srcId="{B46DDACC-2CB8-44E2-B2E8-D66D0FB01FDB}" destId="{CA210BA7-B6EE-4C04-A941-1CBA83FF120F}" srcOrd="0" destOrd="0" presId="urn:microsoft.com/office/officeart/2008/layout/HorizontalMultiLevelHierarchy"/>
    <dgm:cxn modelId="{0920C3DE-44BC-400A-B60C-36B948C1F916}" type="presParOf" srcId="{B46DDACC-2CB8-44E2-B2E8-D66D0FB01FDB}" destId="{8BBCB734-9E32-4262-936B-CC98D3986F84}" srcOrd="1" destOrd="0" presId="urn:microsoft.com/office/officeart/2008/layout/HorizontalMultiLevelHierarchy"/>
    <dgm:cxn modelId="{74ABA28E-1DD0-4806-AB14-7E2C5BC3BD06}" type="presParOf" srcId="{8BBCB734-9E32-4262-936B-CC98D3986F84}" destId="{A59D0A31-36CA-4405-9C55-0F7C51A68ACC}" srcOrd="0" destOrd="0" presId="urn:microsoft.com/office/officeart/2008/layout/HorizontalMultiLevelHierarchy"/>
    <dgm:cxn modelId="{AA49C996-FA4A-4BD2-A0DC-953FB770D36D}" type="presParOf" srcId="{A59D0A31-36CA-4405-9C55-0F7C51A68ACC}" destId="{02BDF314-6280-449E-90F7-84DE00A725D4}" srcOrd="0" destOrd="0" presId="urn:microsoft.com/office/officeart/2008/layout/HorizontalMultiLevelHierarchy"/>
    <dgm:cxn modelId="{4847286F-977C-4FCB-8B98-35F93F31577F}" type="presParOf" srcId="{8BBCB734-9E32-4262-936B-CC98D3986F84}" destId="{86646403-2978-4293-A61E-42FEAEB5CCCE}" srcOrd="1" destOrd="0" presId="urn:microsoft.com/office/officeart/2008/layout/HorizontalMultiLevelHierarchy"/>
    <dgm:cxn modelId="{8CF60411-1BEF-4727-96D9-7E1EFA45C057}" type="presParOf" srcId="{86646403-2978-4293-A61E-42FEAEB5CCCE}" destId="{B86D2059-6BB3-43D0-BF25-064384E3BEA3}" srcOrd="0" destOrd="0" presId="urn:microsoft.com/office/officeart/2008/layout/HorizontalMultiLevelHierarchy"/>
    <dgm:cxn modelId="{F309E425-D22B-48BB-ABFA-1ABC5702D674}" type="presParOf" srcId="{86646403-2978-4293-A61E-42FEAEB5CCCE}" destId="{D2DB638C-1A6C-425F-AEA8-10A6953F23DF}" srcOrd="1" destOrd="0" presId="urn:microsoft.com/office/officeart/2008/layout/HorizontalMultiLevelHierarchy"/>
    <dgm:cxn modelId="{EB0190FA-6514-4925-AE8F-E5DA010E16E7}" type="presParOf" srcId="{8BBCB734-9E32-4262-936B-CC98D3986F84}" destId="{1D528784-F9FB-4B81-9922-AC7A5A5C2D51}" srcOrd="2" destOrd="0" presId="urn:microsoft.com/office/officeart/2008/layout/HorizontalMultiLevelHierarchy"/>
    <dgm:cxn modelId="{E024834B-F969-4B3A-95ED-3E8363A9D0DB}" type="presParOf" srcId="{1D528784-F9FB-4B81-9922-AC7A5A5C2D51}" destId="{D9ED994F-4F3A-4E2D-BB04-E08443405375}" srcOrd="0" destOrd="0" presId="urn:microsoft.com/office/officeart/2008/layout/HorizontalMultiLevelHierarchy"/>
    <dgm:cxn modelId="{001E2500-ED58-4237-BB43-E2B87612B25B}" type="presParOf" srcId="{8BBCB734-9E32-4262-936B-CC98D3986F84}" destId="{C819348D-A8A7-4F29-A875-F3D5FF67246C}" srcOrd="3" destOrd="0" presId="urn:microsoft.com/office/officeart/2008/layout/HorizontalMultiLevelHierarchy"/>
    <dgm:cxn modelId="{D5028417-5313-41FC-8418-CAE12B668367}" type="presParOf" srcId="{C819348D-A8A7-4F29-A875-F3D5FF67246C}" destId="{947C84A0-70DF-46D5-B0A0-B7E34C59003A}" srcOrd="0" destOrd="0" presId="urn:microsoft.com/office/officeart/2008/layout/HorizontalMultiLevelHierarchy"/>
    <dgm:cxn modelId="{30FA4FA5-E8A2-4CE1-96F0-1F449C431BCC}" type="presParOf" srcId="{C819348D-A8A7-4F29-A875-F3D5FF67246C}" destId="{E79D4380-8B3F-4CCB-A4F3-F65DD9F84C1F}" srcOrd="1" destOrd="0" presId="urn:microsoft.com/office/officeart/2008/layout/HorizontalMultiLevelHierarchy"/>
    <dgm:cxn modelId="{E87EA7C3-E303-439A-A2DE-376DA30FB0CB}" type="presParOf" srcId="{8BBCB734-9E32-4262-936B-CC98D3986F84}" destId="{1A66E415-AF4C-4642-948F-8D48A8199DE7}" srcOrd="4" destOrd="0" presId="urn:microsoft.com/office/officeart/2008/layout/HorizontalMultiLevelHierarchy"/>
    <dgm:cxn modelId="{0A491AD5-57A3-4C42-AA6A-DE104C6AF5DD}" type="presParOf" srcId="{1A66E415-AF4C-4642-948F-8D48A8199DE7}" destId="{14A41E53-BA9F-4332-AC70-5B4DCE174EFC}" srcOrd="0" destOrd="0" presId="urn:microsoft.com/office/officeart/2008/layout/HorizontalMultiLevelHierarchy"/>
    <dgm:cxn modelId="{8447D94B-5A08-4D5C-9255-B96FBB267397}" type="presParOf" srcId="{8BBCB734-9E32-4262-936B-CC98D3986F84}" destId="{14A2266B-F607-4C79-9F32-45834450F704}" srcOrd="5" destOrd="0" presId="urn:microsoft.com/office/officeart/2008/layout/HorizontalMultiLevelHierarchy"/>
    <dgm:cxn modelId="{B67A405B-6434-4518-8FDC-D62F7C43209A}" type="presParOf" srcId="{14A2266B-F607-4C79-9F32-45834450F704}" destId="{6E13919B-1742-4BC7-A34E-C130333A36B9}" srcOrd="0" destOrd="0" presId="urn:microsoft.com/office/officeart/2008/layout/HorizontalMultiLevelHierarchy"/>
    <dgm:cxn modelId="{48F562CE-8485-471E-8678-5E8A47D1D236}" type="presParOf" srcId="{14A2266B-F607-4C79-9F32-45834450F704}" destId="{78317D9F-7A00-43C3-926C-3BF3BBCAE1B8}" srcOrd="1" destOrd="0" presId="urn:microsoft.com/office/officeart/2008/layout/HorizontalMultiLevelHierarchy"/>
    <dgm:cxn modelId="{82160B63-31D7-42BD-91F5-AD51199EF53A}" type="presParOf" srcId="{8BBCB734-9E32-4262-936B-CC98D3986F84}" destId="{D13E6292-80E8-4966-800C-6CD659F21497}" srcOrd="6" destOrd="0" presId="urn:microsoft.com/office/officeart/2008/layout/HorizontalMultiLevelHierarchy"/>
    <dgm:cxn modelId="{61D9DD9E-A4A2-4D5D-B02F-DDDC592762E8}" type="presParOf" srcId="{D13E6292-80E8-4966-800C-6CD659F21497}" destId="{A27E9DFD-0FD6-45CE-996F-79E175A18305}" srcOrd="0" destOrd="0" presId="urn:microsoft.com/office/officeart/2008/layout/HorizontalMultiLevelHierarchy"/>
    <dgm:cxn modelId="{0970D39E-B03C-4CB3-A547-411B3A157B8D}" type="presParOf" srcId="{8BBCB734-9E32-4262-936B-CC98D3986F84}" destId="{6C9B48E1-F1B8-42B2-83A3-6A8FE60C883D}" srcOrd="7" destOrd="0" presId="urn:microsoft.com/office/officeart/2008/layout/HorizontalMultiLevelHierarchy"/>
    <dgm:cxn modelId="{590276DF-94E8-494D-B397-4DF449D2F8DC}" type="presParOf" srcId="{6C9B48E1-F1B8-42B2-83A3-6A8FE60C883D}" destId="{4A33D5F5-08E5-447E-8F87-F3272AFC23B1}" srcOrd="0" destOrd="0" presId="urn:microsoft.com/office/officeart/2008/layout/HorizontalMultiLevelHierarchy"/>
    <dgm:cxn modelId="{7D7AAF86-0356-4A6B-BF35-6093A3E1841B}" type="presParOf" srcId="{6C9B48E1-F1B8-42B2-83A3-6A8FE60C883D}" destId="{BC864A3B-284C-4613-A5DD-F41D43BDA7E1}" srcOrd="1" destOrd="0" presId="urn:microsoft.com/office/officeart/2008/layout/HorizontalMultiLevelHierarchy"/>
    <dgm:cxn modelId="{C3F7FEE6-106D-4EB0-8A3D-7F23043ECFAD}" type="presParOf" srcId="{BC864A3B-284C-4613-A5DD-F41D43BDA7E1}" destId="{F9B4785C-9BFD-4C99-8882-2CAAFB736E67}" srcOrd="0" destOrd="0" presId="urn:microsoft.com/office/officeart/2008/layout/HorizontalMultiLevelHierarchy"/>
    <dgm:cxn modelId="{65188B20-7FEE-4CE3-B84D-5570CAC8A8B5}" type="presParOf" srcId="{F9B4785C-9BFD-4C99-8882-2CAAFB736E67}" destId="{AF7A5394-7682-4569-800F-F604930FE14F}" srcOrd="0" destOrd="0" presId="urn:microsoft.com/office/officeart/2008/layout/HorizontalMultiLevelHierarchy"/>
    <dgm:cxn modelId="{C96058F2-3A73-42FE-9B80-7BFCDF4CBF65}" type="presParOf" srcId="{BC864A3B-284C-4613-A5DD-F41D43BDA7E1}" destId="{4756DD10-5795-43C4-AEC7-74047F1F1122}" srcOrd="1" destOrd="0" presId="urn:microsoft.com/office/officeart/2008/layout/HorizontalMultiLevelHierarchy"/>
    <dgm:cxn modelId="{9DDB8839-6BC9-42E2-ACC2-868B38284B70}" type="presParOf" srcId="{4756DD10-5795-43C4-AEC7-74047F1F1122}" destId="{09F6EA02-C449-4445-9E19-F79299B3106C}" srcOrd="0" destOrd="0" presId="urn:microsoft.com/office/officeart/2008/layout/HorizontalMultiLevelHierarchy"/>
    <dgm:cxn modelId="{879B3B09-D5C6-4E1A-9115-F43A7CE4BE3E}" type="presParOf" srcId="{4756DD10-5795-43C4-AEC7-74047F1F1122}" destId="{F45808DC-36F7-456A-8804-7ED2929F2C92}" srcOrd="1" destOrd="0" presId="urn:microsoft.com/office/officeart/2008/layout/HorizontalMultiLevelHierarchy"/>
    <dgm:cxn modelId="{8F4FC679-C98B-47E7-BDA8-4E4CC34CD791}" type="presParOf" srcId="{BC864A3B-284C-4613-A5DD-F41D43BDA7E1}" destId="{64F44DC1-B392-469A-A367-7F6FE914B6B2}" srcOrd="2" destOrd="0" presId="urn:microsoft.com/office/officeart/2008/layout/HorizontalMultiLevelHierarchy"/>
    <dgm:cxn modelId="{03EA7648-4071-465D-9AD7-CC2639B53B07}" type="presParOf" srcId="{64F44DC1-B392-469A-A367-7F6FE914B6B2}" destId="{5B84F481-CD92-4880-A37B-152867160AB9}" srcOrd="0" destOrd="0" presId="urn:microsoft.com/office/officeart/2008/layout/HorizontalMultiLevelHierarchy"/>
    <dgm:cxn modelId="{6B23BF73-7E60-4CED-BB4B-8044CC4F1E33}" type="presParOf" srcId="{BC864A3B-284C-4613-A5DD-F41D43BDA7E1}" destId="{D4772847-8FB0-4F0F-9441-40287C775BF8}" srcOrd="3" destOrd="0" presId="urn:microsoft.com/office/officeart/2008/layout/HorizontalMultiLevelHierarchy"/>
    <dgm:cxn modelId="{8C5BBD82-7A43-4A18-8037-D7BCB50A683F}" type="presParOf" srcId="{D4772847-8FB0-4F0F-9441-40287C775BF8}" destId="{9A333D24-A474-4288-AF35-93A9A59CE950}" srcOrd="0" destOrd="0" presId="urn:microsoft.com/office/officeart/2008/layout/HorizontalMultiLevelHierarchy"/>
    <dgm:cxn modelId="{BC869E06-BDF8-47CB-85E8-9B1AFA878FEB}" type="presParOf" srcId="{D4772847-8FB0-4F0F-9441-40287C775BF8}" destId="{50438832-04C8-46C9-8751-8FF7FD829708}" srcOrd="1" destOrd="0" presId="urn:microsoft.com/office/officeart/2008/layout/HorizontalMultiLevelHierarchy"/>
    <dgm:cxn modelId="{59EAB0AE-F460-4BAA-9620-1D8F5F0AF873}" type="presParOf" srcId="{BC864A3B-284C-4613-A5DD-F41D43BDA7E1}" destId="{F50295ED-2498-4FEF-B683-F7C7427A6F4A}" srcOrd="4" destOrd="0" presId="urn:microsoft.com/office/officeart/2008/layout/HorizontalMultiLevelHierarchy"/>
    <dgm:cxn modelId="{842F3864-208B-4B6F-9900-DAD762344A6D}" type="presParOf" srcId="{F50295ED-2498-4FEF-B683-F7C7427A6F4A}" destId="{8CC5CBF5-9BA4-4376-9B6E-9069D1990586}" srcOrd="0" destOrd="0" presId="urn:microsoft.com/office/officeart/2008/layout/HorizontalMultiLevelHierarchy"/>
    <dgm:cxn modelId="{B795709A-4943-435F-81E3-5D4A75D0D35B}" type="presParOf" srcId="{BC864A3B-284C-4613-A5DD-F41D43BDA7E1}" destId="{61DBF920-6D4C-4CED-8BDE-6141AC8D9261}" srcOrd="5" destOrd="0" presId="urn:microsoft.com/office/officeart/2008/layout/HorizontalMultiLevelHierarchy"/>
    <dgm:cxn modelId="{C0DE9EFE-0D76-4721-8766-BD3ECC02A235}" type="presParOf" srcId="{61DBF920-6D4C-4CED-8BDE-6141AC8D9261}" destId="{92EB034E-A12A-4941-BFA9-74694B5ECBC7}" srcOrd="0" destOrd="0" presId="urn:microsoft.com/office/officeart/2008/layout/HorizontalMultiLevelHierarchy"/>
    <dgm:cxn modelId="{C4FE426F-BDF6-4C33-A4DA-5EA2ECCC5DB2}" type="presParOf" srcId="{61DBF920-6D4C-4CED-8BDE-6141AC8D9261}" destId="{E9A3FD1D-5842-4A5E-9AA7-E514985351F4}" srcOrd="1" destOrd="0" presId="urn:microsoft.com/office/officeart/2008/layout/HorizontalMultiLevelHierarchy"/>
    <dgm:cxn modelId="{7C7F3B17-65F0-4937-9ABC-4A07304CAA9A}" type="presParOf" srcId="{8BBCB734-9E32-4262-936B-CC98D3986F84}" destId="{38E1BB8C-D40D-41DD-9E5C-4DFAA7407FB7}" srcOrd="8" destOrd="0" presId="urn:microsoft.com/office/officeart/2008/layout/HorizontalMultiLevelHierarchy"/>
    <dgm:cxn modelId="{80A4463D-347B-4753-8651-8DF6586D34A3}" type="presParOf" srcId="{38E1BB8C-D40D-41DD-9E5C-4DFAA7407FB7}" destId="{E0EB7E10-8C66-4C3C-A97D-E61E4F88112E}" srcOrd="0" destOrd="0" presId="urn:microsoft.com/office/officeart/2008/layout/HorizontalMultiLevelHierarchy"/>
    <dgm:cxn modelId="{47D951CF-C61A-4815-BB57-6A17902657FD}" type="presParOf" srcId="{8BBCB734-9E32-4262-936B-CC98D3986F84}" destId="{C0F0DE34-C180-468A-95AC-F26D51BE3630}" srcOrd="9" destOrd="0" presId="urn:microsoft.com/office/officeart/2008/layout/HorizontalMultiLevelHierarchy"/>
    <dgm:cxn modelId="{19623C5C-2E96-4579-89EF-BF33CB51DFAA}" type="presParOf" srcId="{C0F0DE34-C180-468A-95AC-F26D51BE3630}" destId="{8731E9F5-3006-4AD9-A2C0-378F38988D6D}" srcOrd="0" destOrd="0" presId="urn:microsoft.com/office/officeart/2008/layout/HorizontalMultiLevelHierarchy"/>
    <dgm:cxn modelId="{E5352BCE-9BA2-4B5C-AB0C-FFE9B141BB04}" type="presParOf" srcId="{C0F0DE34-C180-468A-95AC-F26D51BE3630}" destId="{98FCF72E-D6F0-4BF5-898E-F2A62C26E0BB}" srcOrd="1" destOrd="0" presId="urn:microsoft.com/office/officeart/2008/layout/HorizontalMultiLevelHierarchy"/>
    <dgm:cxn modelId="{BEE61748-E1A9-4BFB-8000-9FC890581545}" type="presParOf" srcId="{8BBCB734-9E32-4262-936B-CC98D3986F84}" destId="{1A7DD6D9-FA5C-4CE7-92BE-0BB7E99E4924}" srcOrd="10" destOrd="0" presId="urn:microsoft.com/office/officeart/2008/layout/HorizontalMultiLevelHierarchy"/>
    <dgm:cxn modelId="{2804B887-4BDC-4BFC-B1BA-60A1DDE2CE13}" type="presParOf" srcId="{1A7DD6D9-FA5C-4CE7-92BE-0BB7E99E4924}" destId="{6DDCFBAE-6553-4155-ACF1-A6DD36F89224}" srcOrd="0" destOrd="0" presId="urn:microsoft.com/office/officeart/2008/layout/HorizontalMultiLevelHierarchy"/>
    <dgm:cxn modelId="{94A63A7E-8A87-463B-83E3-BAC3A7459F1A}" type="presParOf" srcId="{8BBCB734-9E32-4262-936B-CC98D3986F84}" destId="{8847278D-4E85-4240-8B82-FACD50F9B309}" srcOrd="11" destOrd="0" presId="urn:microsoft.com/office/officeart/2008/layout/HorizontalMultiLevelHierarchy"/>
    <dgm:cxn modelId="{B92A47E1-D024-4F8C-8316-464DE3FE7042}" type="presParOf" srcId="{8847278D-4E85-4240-8B82-FACD50F9B309}" destId="{ABEB3D84-F5FF-4C46-921B-18F6C20873FE}" srcOrd="0" destOrd="0" presId="urn:microsoft.com/office/officeart/2008/layout/HorizontalMultiLevelHierarchy"/>
    <dgm:cxn modelId="{22850349-B699-451F-BA8A-AA6553EABF5D}" type="presParOf" srcId="{8847278D-4E85-4240-8B82-FACD50F9B309}" destId="{8E23B294-B2C1-4B42-BC35-24789D890B02}" srcOrd="1" destOrd="0" presId="urn:microsoft.com/office/officeart/2008/layout/HorizontalMultiLevelHierarchy"/>
    <dgm:cxn modelId="{C329A51C-739F-4561-9E2F-183A1769FC4A}" type="presParOf" srcId="{65304BD1-78C8-444A-BAFD-B66700C08397}" destId="{84EF653B-EA9E-4097-8BB9-6934F6F2589A}" srcOrd="8" destOrd="0" presId="urn:microsoft.com/office/officeart/2008/layout/HorizontalMultiLevelHierarchy"/>
    <dgm:cxn modelId="{DEA71011-6056-4B36-A71A-9A951CE87244}" type="presParOf" srcId="{84EF653B-EA9E-4097-8BB9-6934F6F2589A}" destId="{E5D70D84-B836-4050-8AA3-90712D1A3B51}" srcOrd="0" destOrd="0" presId="urn:microsoft.com/office/officeart/2008/layout/HorizontalMultiLevelHierarchy"/>
    <dgm:cxn modelId="{7EA00F01-0632-45C0-B175-9430BCD9BF09}" type="presParOf" srcId="{65304BD1-78C8-444A-BAFD-B66700C08397}" destId="{35157E6B-317E-438F-B4BB-A04FF13DDF7C}" srcOrd="9" destOrd="0" presId="urn:microsoft.com/office/officeart/2008/layout/HorizontalMultiLevelHierarchy"/>
    <dgm:cxn modelId="{F56454E3-07EC-4F3D-A659-BA051870A824}" type="presParOf" srcId="{35157E6B-317E-438F-B4BB-A04FF13DDF7C}" destId="{E4C81660-A2D1-4FBB-A031-119248D08CAB}" srcOrd="0" destOrd="0" presId="urn:microsoft.com/office/officeart/2008/layout/HorizontalMultiLevelHierarchy"/>
    <dgm:cxn modelId="{7F44FC8A-31DF-4580-9890-D0D179E90E69}" type="presParOf" srcId="{35157E6B-317E-438F-B4BB-A04FF13DDF7C}" destId="{E71BBB73-668D-4BC7-846A-1E01CA25EE57}" srcOrd="1" destOrd="0" presId="urn:microsoft.com/office/officeart/2008/layout/HorizontalMultiLevelHierarchy"/>
    <dgm:cxn modelId="{2DA75A3E-9441-428B-9606-5A9E777B432B}" type="presParOf" srcId="{E71BBB73-668D-4BC7-846A-1E01CA25EE57}" destId="{1BF5DEF6-0F04-4F70-AFE9-61847DF9AE19}" srcOrd="0" destOrd="0" presId="urn:microsoft.com/office/officeart/2008/layout/HorizontalMultiLevelHierarchy"/>
    <dgm:cxn modelId="{263B31AB-EE09-4C69-B207-DB68ADA5E15E}" type="presParOf" srcId="{1BF5DEF6-0F04-4F70-AFE9-61847DF9AE19}" destId="{045FB838-22E3-43D3-A0DC-ACDD52375820}" srcOrd="0" destOrd="0" presId="urn:microsoft.com/office/officeart/2008/layout/HorizontalMultiLevelHierarchy"/>
    <dgm:cxn modelId="{6853DA40-942D-458F-B492-CB95AA1B24A8}" type="presParOf" srcId="{E71BBB73-668D-4BC7-846A-1E01CA25EE57}" destId="{D10590B5-951C-43E0-AC57-13E7F82A9DBA}" srcOrd="1" destOrd="0" presId="urn:microsoft.com/office/officeart/2008/layout/HorizontalMultiLevelHierarchy"/>
    <dgm:cxn modelId="{F4436CBC-C8BC-4F8E-B9B1-8A2E0DA5BF99}" type="presParOf" srcId="{D10590B5-951C-43E0-AC57-13E7F82A9DBA}" destId="{5EE1C590-C76E-4E09-9402-5CC519984BA1}" srcOrd="0" destOrd="0" presId="urn:microsoft.com/office/officeart/2008/layout/HorizontalMultiLevelHierarchy"/>
    <dgm:cxn modelId="{8EDC368B-44AB-4E15-AE90-603A827F4321}" type="presParOf" srcId="{D10590B5-951C-43E0-AC57-13E7F82A9DBA}" destId="{7847E402-803D-4986-8A71-6352670AFFC3}" srcOrd="1" destOrd="0" presId="urn:microsoft.com/office/officeart/2008/layout/HorizontalMultiLevelHierarchy"/>
    <dgm:cxn modelId="{372889DB-EB27-4892-9811-A037A4FE246A}" type="presParOf" srcId="{E71BBB73-668D-4BC7-846A-1E01CA25EE57}" destId="{8BAECFCB-A77D-4C27-B66D-18DEE16BE9CE}" srcOrd="2" destOrd="0" presId="urn:microsoft.com/office/officeart/2008/layout/HorizontalMultiLevelHierarchy"/>
    <dgm:cxn modelId="{2F49F2B0-AB2E-48CD-9DA7-EFB3EBD8F33A}" type="presParOf" srcId="{8BAECFCB-A77D-4C27-B66D-18DEE16BE9CE}" destId="{07043AF9-769C-41E1-A580-CDC82BECAC82}" srcOrd="0" destOrd="0" presId="urn:microsoft.com/office/officeart/2008/layout/HorizontalMultiLevelHierarchy"/>
    <dgm:cxn modelId="{6EC977FA-D23C-4C91-84FB-90B785B10A46}" type="presParOf" srcId="{E71BBB73-668D-4BC7-846A-1E01CA25EE57}" destId="{D8510915-00E2-40B7-A039-FBFDD5B039CE}" srcOrd="3" destOrd="0" presId="urn:microsoft.com/office/officeart/2008/layout/HorizontalMultiLevelHierarchy"/>
    <dgm:cxn modelId="{4FA26F25-C90D-4136-BD73-6E473108F02F}" type="presParOf" srcId="{D8510915-00E2-40B7-A039-FBFDD5B039CE}" destId="{DCFF0670-DCB8-4F4A-84C0-0B9120FD1EB2}" srcOrd="0" destOrd="0" presId="urn:microsoft.com/office/officeart/2008/layout/HorizontalMultiLevelHierarchy"/>
    <dgm:cxn modelId="{9194356D-5A73-48D5-A1F4-B5F656BC74DC}" type="presParOf" srcId="{D8510915-00E2-40B7-A039-FBFDD5B039CE}" destId="{93D301D5-A387-495A-A921-7A68554DFB85}" srcOrd="1" destOrd="0" presId="urn:microsoft.com/office/officeart/2008/layout/HorizontalMultiLevelHierarchy"/>
    <dgm:cxn modelId="{2503AC13-B29D-45A8-BBA9-4FB879921B12}" type="presParOf" srcId="{65304BD1-78C8-444A-BAFD-B66700C08397}" destId="{B5C69C30-E553-4A9F-8865-84824D80FB23}" srcOrd="10" destOrd="0" presId="urn:microsoft.com/office/officeart/2008/layout/HorizontalMultiLevelHierarchy"/>
    <dgm:cxn modelId="{AC1B7140-EAC7-49B8-839C-E58B06A00F07}" type="presParOf" srcId="{B5C69C30-E553-4A9F-8865-84824D80FB23}" destId="{D424A266-05C2-4631-B512-7A71881329E5}" srcOrd="0" destOrd="0" presId="urn:microsoft.com/office/officeart/2008/layout/HorizontalMultiLevelHierarchy"/>
    <dgm:cxn modelId="{EB3F4F75-6552-4407-9289-76B1D0FFCE20}" type="presParOf" srcId="{65304BD1-78C8-444A-BAFD-B66700C08397}" destId="{9FC7B92B-4587-48DD-8999-BE9018BB3B3F}" srcOrd="11" destOrd="0" presId="urn:microsoft.com/office/officeart/2008/layout/HorizontalMultiLevelHierarchy"/>
    <dgm:cxn modelId="{5DE3A9EF-0D46-4B34-9234-0673C29B8277}" type="presParOf" srcId="{9FC7B92B-4587-48DD-8999-BE9018BB3B3F}" destId="{92A16E6C-A8F3-4F6A-92CA-3A7648151801}" srcOrd="0" destOrd="0" presId="urn:microsoft.com/office/officeart/2008/layout/HorizontalMultiLevelHierarchy"/>
    <dgm:cxn modelId="{AD709DDF-E541-4971-BB80-9D7463CBEDEF}" type="presParOf" srcId="{9FC7B92B-4587-48DD-8999-BE9018BB3B3F}" destId="{8E45333D-E0E8-442A-B9B2-D5B0E8A892B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AB9B12-D0EE-457C-9CC7-0AE28A87C68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887EB19C-C9C7-41DA-B89F-530176C768F8}">
      <dgm:prSet phldrT="[文本]" custT="1"/>
      <dgm:spPr/>
      <dgm:t>
        <a:bodyPr/>
        <a:lstStyle/>
        <a:p>
          <a:r>
            <a:rPr lang="en-US" altLang="zh-CN" sz="2800" dirty="0"/>
            <a:t>1</a:t>
          </a:r>
          <a:r>
            <a:rPr lang="zh-CN" altLang="en-US" sz="2800" dirty="0"/>
            <a:t>、使用</a:t>
          </a:r>
          <a:r>
            <a:rPr lang="en-US" altLang="zh-CN" sz="2800" dirty="0"/>
            <a:t>Requests</a:t>
          </a:r>
          <a:r>
            <a:rPr lang="zh-CN" altLang="en-US" sz="2800" dirty="0"/>
            <a:t>库模拟网页爬取商品评论数据</a:t>
          </a:r>
        </a:p>
      </dgm:t>
    </dgm:pt>
    <dgm:pt modelId="{2850429C-3A2E-4885-A14D-2ED915DB036A}" type="parTrans" cxnId="{7EB3101B-03B7-4C99-B612-61A03D9826DB}">
      <dgm:prSet/>
      <dgm:spPr/>
      <dgm:t>
        <a:bodyPr/>
        <a:lstStyle/>
        <a:p>
          <a:endParaRPr lang="zh-CN" altLang="en-US"/>
        </a:p>
      </dgm:t>
    </dgm:pt>
    <dgm:pt modelId="{FFB9B681-2524-4077-9D60-2BD9442AF71E}" type="sibTrans" cxnId="{7EB3101B-03B7-4C99-B612-61A03D9826DB}">
      <dgm:prSet/>
      <dgm:spPr/>
      <dgm:t>
        <a:bodyPr/>
        <a:lstStyle/>
        <a:p>
          <a:endParaRPr lang="zh-CN" altLang="en-US"/>
        </a:p>
      </dgm:t>
    </dgm:pt>
    <dgm:pt modelId="{9676A380-D9F5-474B-89A8-6DFA8FE4A637}">
      <dgm:prSet phldrT="[文本]" custT="1"/>
      <dgm:spPr/>
      <dgm:t>
        <a:bodyPr/>
        <a:lstStyle/>
        <a:p>
          <a:r>
            <a:rPr lang="en-US" altLang="zh-CN" sz="2800" dirty="0"/>
            <a:t>2</a:t>
          </a:r>
          <a:r>
            <a:rPr lang="zh-CN" altLang="en-US" sz="2800" dirty="0"/>
            <a:t>、基于情感字典和机器学习、百度</a:t>
          </a:r>
          <a:r>
            <a:rPr lang="en-US" altLang="zh-CN" sz="2800"/>
            <a:t>AI</a:t>
          </a:r>
          <a:r>
            <a:rPr lang="zh-CN" altLang="en-US" sz="2800"/>
            <a:t>的</a:t>
          </a:r>
          <a:r>
            <a:rPr lang="zh-CN" altLang="en-US" sz="2800" dirty="0"/>
            <a:t>用户评论情感倾向分析</a:t>
          </a:r>
          <a:r>
            <a:rPr lang="en-US" altLang="zh-CN" sz="2800" dirty="0"/>
            <a:t>—</a:t>
          </a:r>
          <a:r>
            <a:rPr lang="zh-CN" altLang="en-US" sz="2800" dirty="0"/>
            <a:t>通过配置文件进行切换</a:t>
          </a:r>
        </a:p>
      </dgm:t>
    </dgm:pt>
    <dgm:pt modelId="{9FD33EE4-889D-4947-BE17-2F63500E8979}" type="parTrans" cxnId="{5116F8D5-6B6E-4686-9A64-84205749177B}">
      <dgm:prSet/>
      <dgm:spPr/>
      <dgm:t>
        <a:bodyPr/>
        <a:lstStyle/>
        <a:p>
          <a:endParaRPr lang="zh-CN" altLang="en-US"/>
        </a:p>
      </dgm:t>
    </dgm:pt>
    <dgm:pt modelId="{614CA629-9B6D-447A-B32F-654CCCFA6976}" type="sibTrans" cxnId="{5116F8D5-6B6E-4686-9A64-84205749177B}">
      <dgm:prSet/>
      <dgm:spPr/>
      <dgm:t>
        <a:bodyPr/>
        <a:lstStyle/>
        <a:p>
          <a:endParaRPr lang="zh-CN" altLang="en-US"/>
        </a:p>
      </dgm:t>
    </dgm:pt>
    <dgm:pt modelId="{97913F00-00C1-4642-A13B-A1EC974E4C12}">
      <dgm:prSet phldrT="[文本]" custT="1"/>
      <dgm:spPr/>
      <dgm:t>
        <a:bodyPr/>
        <a:lstStyle/>
        <a:p>
          <a:r>
            <a:rPr lang="en-US" altLang="zh-CN" sz="2800" dirty="0"/>
            <a:t>3</a:t>
          </a:r>
          <a:r>
            <a:rPr lang="zh-CN" altLang="en-US" sz="2800" dirty="0"/>
            <a:t>、使用基于</a:t>
          </a:r>
          <a:r>
            <a:rPr lang="en-US" altLang="zh-CN" sz="2800" dirty="0"/>
            <a:t>html5</a:t>
          </a:r>
          <a:r>
            <a:rPr lang="zh-CN" altLang="en-US" sz="2800" dirty="0"/>
            <a:t>的</a:t>
          </a:r>
          <a:r>
            <a:rPr lang="en-US" altLang="zh-CN" sz="2800" dirty="0"/>
            <a:t>Chart.js</a:t>
          </a:r>
          <a:r>
            <a:rPr lang="zh-CN" altLang="en-US" sz="2800" dirty="0"/>
            <a:t>插件实现正负面评价的可视化展示</a:t>
          </a:r>
        </a:p>
      </dgm:t>
    </dgm:pt>
    <dgm:pt modelId="{2D8014A0-8831-458C-BFAC-A30D6249C3CE}" type="parTrans" cxnId="{57DD0B93-8FFB-4443-BB5B-13490D74CF0E}">
      <dgm:prSet/>
      <dgm:spPr/>
      <dgm:t>
        <a:bodyPr/>
        <a:lstStyle/>
        <a:p>
          <a:endParaRPr lang="zh-CN" altLang="en-US"/>
        </a:p>
      </dgm:t>
    </dgm:pt>
    <dgm:pt modelId="{2C226E0F-6176-480F-A202-D8606A85F963}" type="sibTrans" cxnId="{57DD0B93-8FFB-4443-BB5B-13490D74CF0E}">
      <dgm:prSet/>
      <dgm:spPr/>
      <dgm:t>
        <a:bodyPr/>
        <a:lstStyle/>
        <a:p>
          <a:endParaRPr lang="zh-CN" altLang="en-US"/>
        </a:p>
      </dgm:t>
    </dgm:pt>
    <dgm:pt modelId="{2A3EA2E4-B047-4542-969D-FB51BEC3A796}">
      <dgm:prSet phldrT="[文本]" custT="1"/>
      <dgm:spPr/>
      <dgm:t>
        <a:bodyPr/>
        <a:lstStyle/>
        <a:p>
          <a:r>
            <a:rPr lang="en-US" altLang="zh-CN" sz="2800" dirty="0"/>
            <a:t>4</a:t>
          </a:r>
          <a:r>
            <a:rPr lang="zh-CN" altLang="en-US" sz="2800" dirty="0"/>
            <a:t>、多种商品评论分析结果通过并列显示图表进行对比展示</a:t>
          </a:r>
        </a:p>
      </dgm:t>
    </dgm:pt>
    <dgm:pt modelId="{0FF5867E-7E4B-4F28-915A-5092743441C6}" type="parTrans" cxnId="{1BCB006C-A29C-4D0F-A153-8CA85CB20523}">
      <dgm:prSet/>
      <dgm:spPr/>
      <dgm:t>
        <a:bodyPr/>
        <a:lstStyle/>
        <a:p>
          <a:endParaRPr lang="zh-CN" altLang="en-US"/>
        </a:p>
      </dgm:t>
    </dgm:pt>
    <dgm:pt modelId="{36CB95D4-3166-4594-ADA6-111F91679966}" type="sibTrans" cxnId="{1BCB006C-A29C-4D0F-A153-8CA85CB20523}">
      <dgm:prSet/>
      <dgm:spPr/>
      <dgm:t>
        <a:bodyPr/>
        <a:lstStyle/>
        <a:p>
          <a:endParaRPr lang="zh-CN" altLang="en-US"/>
        </a:p>
      </dgm:t>
    </dgm:pt>
    <dgm:pt modelId="{8EC27F4A-DFF3-49B4-8803-D7101B4F4732}">
      <dgm:prSet phldrT="[文本]" custT="1"/>
      <dgm:spPr/>
      <dgm:t>
        <a:bodyPr/>
        <a:lstStyle/>
        <a:p>
          <a:r>
            <a:rPr lang="en-US" altLang="zh-CN" sz="2800" dirty="0"/>
            <a:t>5</a:t>
          </a:r>
          <a:r>
            <a:rPr lang="zh-CN" altLang="en-US" sz="2800" dirty="0"/>
            <a:t>、分析结果完成通过</a:t>
          </a:r>
          <a:r>
            <a:rPr lang="en-US" altLang="zh-CN" sz="2800" dirty="0"/>
            <a:t>Email</a:t>
          </a:r>
          <a:r>
            <a:rPr lang="zh-CN" altLang="en-US" sz="2800" dirty="0"/>
            <a:t>库发送邮件通知用户</a:t>
          </a:r>
        </a:p>
      </dgm:t>
    </dgm:pt>
    <dgm:pt modelId="{927309B7-71E1-4BA5-BD75-0F0B0EC9F6BD}" type="parTrans" cxnId="{5BB7CB2B-5283-41C5-9E47-3B0DB8FB5CC7}">
      <dgm:prSet/>
      <dgm:spPr/>
      <dgm:t>
        <a:bodyPr/>
        <a:lstStyle/>
        <a:p>
          <a:endParaRPr lang="zh-CN" altLang="en-US"/>
        </a:p>
      </dgm:t>
    </dgm:pt>
    <dgm:pt modelId="{A3C15E99-51BA-4597-9D20-A648FED54F8A}" type="sibTrans" cxnId="{5BB7CB2B-5283-41C5-9E47-3B0DB8FB5CC7}">
      <dgm:prSet/>
      <dgm:spPr/>
      <dgm:t>
        <a:bodyPr/>
        <a:lstStyle/>
        <a:p>
          <a:endParaRPr lang="zh-CN" altLang="en-US"/>
        </a:p>
      </dgm:t>
    </dgm:pt>
    <dgm:pt modelId="{69BC4A49-AA4E-411D-AA86-A5CEF39ED6FA}">
      <dgm:prSet phldrT="[文本]" custT="1"/>
      <dgm:spPr/>
      <dgm:t>
        <a:bodyPr/>
        <a:lstStyle/>
        <a:p>
          <a:r>
            <a:rPr lang="en-US" altLang="zh-CN" sz="2800" dirty="0"/>
            <a:t>6</a:t>
          </a:r>
          <a:r>
            <a:rPr lang="zh-CN" altLang="en-US" sz="2800" dirty="0"/>
            <a:t>、用户、管理员通过</a:t>
          </a:r>
          <a:r>
            <a:rPr lang="en-US" altLang="zh-CN" sz="2800" dirty="0"/>
            <a:t>Web</a:t>
          </a:r>
          <a:r>
            <a:rPr lang="zh-CN" altLang="en-US" sz="2800" dirty="0"/>
            <a:t>网页完成系统的交互操作</a:t>
          </a:r>
        </a:p>
      </dgm:t>
    </dgm:pt>
    <dgm:pt modelId="{7E72DCC7-28CD-48CB-B0AF-0CC8F633E78A}" type="parTrans" cxnId="{434AFAA0-C725-491B-AA1F-D52B3BC49183}">
      <dgm:prSet/>
      <dgm:spPr/>
      <dgm:t>
        <a:bodyPr/>
        <a:lstStyle/>
        <a:p>
          <a:endParaRPr lang="zh-CN" altLang="en-US"/>
        </a:p>
      </dgm:t>
    </dgm:pt>
    <dgm:pt modelId="{0BC714EB-374F-4CAA-ADCA-16BEA4894519}" type="sibTrans" cxnId="{434AFAA0-C725-491B-AA1F-D52B3BC49183}">
      <dgm:prSet/>
      <dgm:spPr/>
      <dgm:t>
        <a:bodyPr/>
        <a:lstStyle/>
        <a:p>
          <a:endParaRPr lang="zh-CN" altLang="en-US"/>
        </a:p>
      </dgm:t>
    </dgm:pt>
    <dgm:pt modelId="{2F0683EB-1AFF-46C6-B76D-2A5D1F49BE5A}" type="pres">
      <dgm:prSet presAssocID="{6FAB9B12-D0EE-457C-9CC7-0AE28A87C683}" presName="linear" presStyleCnt="0">
        <dgm:presLayoutVars>
          <dgm:animLvl val="lvl"/>
          <dgm:resizeHandles val="exact"/>
        </dgm:presLayoutVars>
      </dgm:prSet>
      <dgm:spPr/>
    </dgm:pt>
    <dgm:pt modelId="{FE426357-DD48-4109-8E7A-9EB44394CE9C}" type="pres">
      <dgm:prSet presAssocID="{887EB19C-C9C7-41DA-B89F-530176C768F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09BC299-9CE1-4968-BE09-52EF154C0E8D}" type="pres">
      <dgm:prSet presAssocID="{FFB9B681-2524-4077-9D60-2BD9442AF71E}" presName="spacer" presStyleCnt="0"/>
      <dgm:spPr/>
    </dgm:pt>
    <dgm:pt modelId="{534E487C-FD58-466C-AAE0-8865F511D0C6}" type="pres">
      <dgm:prSet presAssocID="{9676A380-D9F5-474B-89A8-6DFA8FE4A63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BB2AD9B-0168-4010-B988-8E5A922F28E6}" type="pres">
      <dgm:prSet presAssocID="{614CA629-9B6D-447A-B32F-654CCCFA6976}" presName="spacer" presStyleCnt="0"/>
      <dgm:spPr/>
    </dgm:pt>
    <dgm:pt modelId="{288DAA27-D239-4066-AE51-37F8CBEB49FB}" type="pres">
      <dgm:prSet presAssocID="{97913F00-00C1-4642-A13B-A1EC974E4C1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4713BD4-6F67-4205-A36A-F11B6F7682C8}" type="pres">
      <dgm:prSet presAssocID="{2C226E0F-6176-480F-A202-D8606A85F963}" presName="spacer" presStyleCnt="0"/>
      <dgm:spPr/>
    </dgm:pt>
    <dgm:pt modelId="{C217FC7D-76E6-4FD4-BEBB-D80E2DF2DE36}" type="pres">
      <dgm:prSet presAssocID="{2A3EA2E4-B047-4542-969D-FB51BEC3A79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7794EEB-3FB2-4BB4-A044-C6272147564B}" type="pres">
      <dgm:prSet presAssocID="{36CB95D4-3166-4594-ADA6-111F91679966}" presName="spacer" presStyleCnt="0"/>
      <dgm:spPr/>
    </dgm:pt>
    <dgm:pt modelId="{867310FC-6BD3-4323-BAE6-435C7D12565A}" type="pres">
      <dgm:prSet presAssocID="{8EC27F4A-DFF3-49B4-8803-D7101B4F473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0C7D578-1318-4C51-85A2-EB434DA0D4E5}" type="pres">
      <dgm:prSet presAssocID="{A3C15E99-51BA-4597-9D20-A648FED54F8A}" presName="spacer" presStyleCnt="0"/>
      <dgm:spPr/>
    </dgm:pt>
    <dgm:pt modelId="{3133B906-2C04-4634-93E5-4CFA2803B0B2}" type="pres">
      <dgm:prSet presAssocID="{69BC4A49-AA4E-411D-AA86-A5CEF39ED6F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D633F103-A341-4343-A0A4-FD5100D7CCFC}" type="presOf" srcId="{8EC27F4A-DFF3-49B4-8803-D7101B4F4732}" destId="{867310FC-6BD3-4323-BAE6-435C7D12565A}" srcOrd="0" destOrd="0" presId="urn:microsoft.com/office/officeart/2005/8/layout/vList2"/>
    <dgm:cxn modelId="{7EB3101B-03B7-4C99-B612-61A03D9826DB}" srcId="{6FAB9B12-D0EE-457C-9CC7-0AE28A87C683}" destId="{887EB19C-C9C7-41DA-B89F-530176C768F8}" srcOrd="0" destOrd="0" parTransId="{2850429C-3A2E-4885-A14D-2ED915DB036A}" sibTransId="{FFB9B681-2524-4077-9D60-2BD9442AF71E}"/>
    <dgm:cxn modelId="{29C91529-88C5-4AA2-8C68-E709C7BB2C26}" type="presOf" srcId="{2A3EA2E4-B047-4542-969D-FB51BEC3A796}" destId="{C217FC7D-76E6-4FD4-BEBB-D80E2DF2DE36}" srcOrd="0" destOrd="0" presId="urn:microsoft.com/office/officeart/2005/8/layout/vList2"/>
    <dgm:cxn modelId="{5BB7CB2B-5283-41C5-9E47-3B0DB8FB5CC7}" srcId="{6FAB9B12-D0EE-457C-9CC7-0AE28A87C683}" destId="{8EC27F4A-DFF3-49B4-8803-D7101B4F4732}" srcOrd="4" destOrd="0" parTransId="{927309B7-71E1-4BA5-BD75-0F0B0EC9F6BD}" sibTransId="{A3C15E99-51BA-4597-9D20-A648FED54F8A}"/>
    <dgm:cxn modelId="{3524072E-D6CE-459F-8E71-0F9E659FAB67}" type="presOf" srcId="{887EB19C-C9C7-41DA-B89F-530176C768F8}" destId="{FE426357-DD48-4109-8E7A-9EB44394CE9C}" srcOrd="0" destOrd="0" presId="urn:microsoft.com/office/officeart/2005/8/layout/vList2"/>
    <dgm:cxn modelId="{00976433-4A22-454F-8C3B-520CF9413A19}" type="presOf" srcId="{97913F00-00C1-4642-A13B-A1EC974E4C12}" destId="{288DAA27-D239-4066-AE51-37F8CBEB49FB}" srcOrd="0" destOrd="0" presId="urn:microsoft.com/office/officeart/2005/8/layout/vList2"/>
    <dgm:cxn modelId="{1BCB006C-A29C-4D0F-A153-8CA85CB20523}" srcId="{6FAB9B12-D0EE-457C-9CC7-0AE28A87C683}" destId="{2A3EA2E4-B047-4542-969D-FB51BEC3A796}" srcOrd="3" destOrd="0" parTransId="{0FF5867E-7E4B-4F28-915A-5092743441C6}" sibTransId="{36CB95D4-3166-4594-ADA6-111F91679966}"/>
    <dgm:cxn modelId="{1F9EC453-0CC6-48BF-ADC1-5E89F26DC4EB}" type="presOf" srcId="{9676A380-D9F5-474B-89A8-6DFA8FE4A637}" destId="{534E487C-FD58-466C-AAE0-8865F511D0C6}" srcOrd="0" destOrd="0" presId="urn:microsoft.com/office/officeart/2005/8/layout/vList2"/>
    <dgm:cxn modelId="{5A56D683-A02E-4AF7-93A8-4080BA1021F9}" type="presOf" srcId="{69BC4A49-AA4E-411D-AA86-A5CEF39ED6FA}" destId="{3133B906-2C04-4634-93E5-4CFA2803B0B2}" srcOrd="0" destOrd="0" presId="urn:microsoft.com/office/officeart/2005/8/layout/vList2"/>
    <dgm:cxn modelId="{88A5DB8E-FA85-4FD8-B8F3-A544B8653A8F}" type="presOf" srcId="{6FAB9B12-D0EE-457C-9CC7-0AE28A87C683}" destId="{2F0683EB-1AFF-46C6-B76D-2A5D1F49BE5A}" srcOrd="0" destOrd="0" presId="urn:microsoft.com/office/officeart/2005/8/layout/vList2"/>
    <dgm:cxn modelId="{57DD0B93-8FFB-4443-BB5B-13490D74CF0E}" srcId="{6FAB9B12-D0EE-457C-9CC7-0AE28A87C683}" destId="{97913F00-00C1-4642-A13B-A1EC974E4C12}" srcOrd="2" destOrd="0" parTransId="{2D8014A0-8831-458C-BFAC-A30D6249C3CE}" sibTransId="{2C226E0F-6176-480F-A202-D8606A85F963}"/>
    <dgm:cxn modelId="{434AFAA0-C725-491B-AA1F-D52B3BC49183}" srcId="{6FAB9B12-D0EE-457C-9CC7-0AE28A87C683}" destId="{69BC4A49-AA4E-411D-AA86-A5CEF39ED6FA}" srcOrd="5" destOrd="0" parTransId="{7E72DCC7-28CD-48CB-B0AF-0CC8F633E78A}" sibTransId="{0BC714EB-374F-4CAA-ADCA-16BEA4894519}"/>
    <dgm:cxn modelId="{5116F8D5-6B6E-4686-9A64-84205749177B}" srcId="{6FAB9B12-D0EE-457C-9CC7-0AE28A87C683}" destId="{9676A380-D9F5-474B-89A8-6DFA8FE4A637}" srcOrd="1" destOrd="0" parTransId="{9FD33EE4-889D-4947-BE17-2F63500E8979}" sibTransId="{614CA629-9B6D-447A-B32F-654CCCFA6976}"/>
    <dgm:cxn modelId="{195F6FE9-1A0D-476E-ABC3-59EB06D8B3AC}" type="presParOf" srcId="{2F0683EB-1AFF-46C6-B76D-2A5D1F49BE5A}" destId="{FE426357-DD48-4109-8E7A-9EB44394CE9C}" srcOrd="0" destOrd="0" presId="urn:microsoft.com/office/officeart/2005/8/layout/vList2"/>
    <dgm:cxn modelId="{E0D4BB45-7DA2-46C6-921C-DB2EF13F75D8}" type="presParOf" srcId="{2F0683EB-1AFF-46C6-B76D-2A5D1F49BE5A}" destId="{109BC299-9CE1-4968-BE09-52EF154C0E8D}" srcOrd="1" destOrd="0" presId="urn:microsoft.com/office/officeart/2005/8/layout/vList2"/>
    <dgm:cxn modelId="{80AAFD8C-2F15-45F5-81C6-DAEC03BDF080}" type="presParOf" srcId="{2F0683EB-1AFF-46C6-B76D-2A5D1F49BE5A}" destId="{534E487C-FD58-466C-AAE0-8865F511D0C6}" srcOrd="2" destOrd="0" presId="urn:microsoft.com/office/officeart/2005/8/layout/vList2"/>
    <dgm:cxn modelId="{CF4A10DB-9DB4-4FC8-A009-A6C260A1844E}" type="presParOf" srcId="{2F0683EB-1AFF-46C6-B76D-2A5D1F49BE5A}" destId="{ABB2AD9B-0168-4010-B988-8E5A922F28E6}" srcOrd="3" destOrd="0" presId="urn:microsoft.com/office/officeart/2005/8/layout/vList2"/>
    <dgm:cxn modelId="{F4F3EA22-1D2D-4B8D-AC5E-4CA2B065DDEC}" type="presParOf" srcId="{2F0683EB-1AFF-46C6-B76D-2A5D1F49BE5A}" destId="{288DAA27-D239-4066-AE51-37F8CBEB49FB}" srcOrd="4" destOrd="0" presId="urn:microsoft.com/office/officeart/2005/8/layout/vList2"/>
    <dgm:cxn modelId="{56E1DA7E-7C98-47A8-8811-CB1B4C6FC548}" type="presParOf" srcId="{2F0683EB-1AFF-46C6-B76D-2A5D1F49BE5A}" destId="{14713BD4-6F67-4205-A36A-F11B6F7682C8}" srcOrd="5" destOrd="0" presId="urn:microsoft.com/office/officeart/2005/8/layout/vList2"/>
    <dgm:cxn modelId="{58873A07-402C-4F59-AAC9-B68003A1C75B}" type="presParOf" srcId="{2F0683EB-1AFF-46C6-B76D-2A5D1F49BE5A}" destId="{C217FC7D-76E6-4FD4-BEBB-D80E2DF2DE36}" srcOrd="6" destOrd="0" presId="urn:microsoft.com/office/officeart/2005/8/layout/vList2"/>
    <dgm:cxn modelId="{BF21E4EE-DBCE-456B-A9B2-D46090A2558B}" type="presParOf" srcId="{2F0683EB-1AFF-46C6-B76D-2A5D1F49BE5A}" destId="{E7794EEB-3FB2-4BB4-A044-C6272147564B}" srcOrd="7" destOrd="0" presId="urn:microsoft.com/office/officeart/2005/8/layout/vList2"/>
    <dgm:cxn modelId="{E3DE74C2-2A11-4166-9B15-9FB55339F259}" type="presParOf" srcId="{2F0683EB-1AFF-46C6-B76D-2A5D1F49BE5A}" destId="{867310FC-6BD3-4323-BAE6-435C7D12565A}" srcOrd="8" destOrd="0" presId="urn:microsoft.com/office/officeart/2005/8/layout/vList2"/>
    <dgm:cxn modelId="{178A99F6-12C7-43F3-BCDD-85198CAC0AB7}" type="presParOf" srcId="{2F0683EB-1AFF-46C6-B76D-2A5D1F49BE5A}" destId="{50C7D578-1318-4C51-85A2-EB434DA0D4E5}" srcOrd="9" destOrd="0" presId="urn:microsoft.com/office/officeart/2005/8/layout/vList2"/>
    <dgm:cxn modelId="{8E35C114-C344-436B-95E7-100C61567404}" type="presParOf" srcId="{2F0683EB-1AFF-46C6-B76D-2A5D1F49BE5A}" destId="{3133B906-2C04-4634-93E5-4CFA2803B0B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69C30-E553-4A9F-8865-84824D80FB23}">
      <dsp:nvSpPr>
        <dsp:cNvPr id="0" name=""/>
        <dsp:cNvSpPr/>
      </dsp:nvSpPr>
      <dsp:spPr>
        <a:xfrm>
          <a:off x="1084548" y="3195686"/>
          <a:ext cx="380434" cy="2899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2899654"/>
              </a:lnTo>
              <a:lnTo>
                <a:pt x="380434" y="2899654"/>
              </a:lnTo>
            </a:path>
          </a:pathLst>
        </a:custGeom>
        <a:noFill/>
        <a:ln w="76200" cap="flat" cmpd="sng" algn="ctr">
          <a:solidFill>
            <a:srgbClr val="A9CE9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>
        <a:off x="1201653" y="4572400"/>
        <a:ext cx="146225" cy="146225"/>
      </dsp:txXfrm>
    </dsp:sp>
    <dsp:sp modelId="{8BAECFCB-A77D-4C27-B66D-18DEE16BE9CE}">
      <dsp:nvSpPr>
        <dsp:cNvPr id="0" name=""/>
        <dsp:cNvSpPr/>
      </dsp:nvSpPr>
      <dsp:spPr>
        <a:xfrm>
          <a:off x="3367156" y="5370427"/>
          <a:ext cx="380434" cy="3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362456"/>
              </a:lnTo>
              <a:lnTo>
                <a:pt x="380434" y="362456"/>
              </a:lnTo>
            </a:path>
          </a:pathLst>
        </a:custGeom>
        <a:noFill/>
        <a:ln w="76200" cap="flat" cmpd="sng" algn="ctr">
          <a:solidFill>
            <a:srgbClr val="8EA3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4236" y="5538518"/>
        <a:ext cx="26272" cy="26272"/>
      </dsp:txXfrm>
    </dsp:sp>
    <dsp:sp modelId="{1BF5DEF6-0F04-4F70-AFE9-61847DF9AE19}">
      <dsp:nvSpPr>
        <dsp:cNvPr id="0" name=""/>
        <dsp:cNvSpPr/>
      </dsp:nvSpPr>
      <dsp:spPr>
        <a:xfrm>
          <a:off x="3367156" y="5007970"/>
          <a:ext cx="380434" cy="362456"/>
        </a:xfrm>
        <a:custGeom>
          <a:avLst/>
          <a:gdLst/>
          <a:ahLst/>
          <a:cxnLst/>
          <a:rect l="0" t="0" r="0" b="0"/>
          <a:pathLst>
            <a:path>
              <a:moveTo>
                <a:pt x="0" y="362456"/>
              </a:moveTo>
              <a:lnTo>
                <a:pt x="190217" y="362456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8EA3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3544236" y="5176062"/>
        <a:ext cx="26272" cy="26272"/>
      </dsp:txXfrm>
    </dsp:sp>
    <dsp:sp modelId="{84EF653B-EA9E-4097-8BB9-6934F6F2589A}">
      <dsp:nvSpPr>
        <dsp:cNvPr id="0" name=""/>
        <dsp:cNvSpPr/>
      </dsp:nvSpPr>
      <dsp:spPr>
        <a:xfrm>
          <a:off x="1084548" y="3195686"/>
          <a:ext cx="380434" cy="217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2174740"/>
              </a:lnTo>
              <a:lnTo>
                <a:pt x="380434" y="2174740"/>
              </a:lnTo>
            </a:path>
          </a:pathLst>
        </a:custGeom>
        <a:noFill/>
        <a:ln w="76200" cap="flat" cmpd="sng" algn="ctr">
          <a:solidFill>
            <a:srgbClr val="A9CE9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/>
        </a:p>
      </dsp:txBody>
      <dsp:txXfrm>
        <a:off x="1219571" y="4227862"/>
        <a:ext cx="110388" cy="110388"/>
      </dsp:txXfrm>
    </dsp:sp>
    <dsp:sp modelId="{1A7DD6D9-FA5C-4CE7-92BE-0BB7E99E4924}">
      <dsp:nvSpPr>
        <dsp:cNvPr id="0" name=""/>
        <dsp:cNvSpPr/>
      </dsp:nvSpPr>
      <dsp:spPr>
        <a:xfrm>
          <a:off x="3367156" y="2470772"/>
          <a:ext cx="380434" cy="1812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1812283"/>
              </a:lnTo>
              <a:lnTo>
                <a:pt x="380434" y="1812283"/>
              </a:lnTo>
            </a:path>
          </a:pathLst>
        </a:custGeom>
        <a:noFill/>
        <a:ln w="76200" cap="flat" cmpd="sng" algn="ctr">
          <a:solidFill>
            <a:srgbClr val="8EA3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11078" y="3330620"/>
        <a:ext cx="92589" cy="92589"/>
      </dsp:txXfrm>
    </dsp:sp>
    <dsp:sp modelId="{38E1BB8C-D40D-41DD-9E5C-4DFAA7407FB7}">
      <dsp:nvSpPr>
        <dsp:cNvPr id="0" name=""/>
        <dsp:cNvSpPr/>
      </dsp:nvSpPr>
      <dsp:spPr>
        <a:xfrm>
          <a:off x="3367156" y="2470772"/>
          <a:ext cx="380434" cy="108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1087370"/>
              </a:lnTo>
              <a:lnTo>
                <a:pt x="380434" y="1087370"/>
              </a:lnTo>
            </a:path>
          </a:pathLst>
        </a:custGeom>
        <a:noFill/>
        <a:ln w="76200" cap="flat" cmpd="sng" algn="ctr">
          <a:solidFill>
            <a:srgbClr val="90A4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8573" y="2985658"/>
        <a:ext cx="57600" cy="57600"/>
      </dsp:txXfrm>
    </dsp:sp>
    <dsp:sp modelId="{F50295ED-2498-4FEF-B683-F7C7427A6F4A}">
      <dsp:nvSpPr>
        <dsp:cNvPr id="0" name=""/>
        <dsp:cNvSpPr/>
      </dsp:nvSpPr>
      <dsp:spPr>
        <a:xfrm>
          <a:off x="5649763" y="2833229"/>
          <a:ext cx="380434" cy="724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724913"/>
              </a:lnTo>
              <a:lnTo>
                <a:pt x="380434" y="724913"/>
              </a:lnTo>
            </a:path>
          </a:pathLst>
        </a:custGeom>
        <a:noFill/>
        <a:ln w="76200" cap="flat" cmpd="sng" algn="ctr">
          <a:solidFill>
            <a:srgbClr val="F7AB8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19514" y="3175219"/>
        <a:ext cx="40933" cy="40933"/>
      </dsp:txXfrm>
    </dsp:sp>
    <dsp:sp modelId="{64F44DC1-B392-469A-A367-7F6FE914B6B2}">
      <dsp:nvSpPr>
        <dsp:cNvPr id="0" name=""/>
        <dsp:cNvSpPr/>
      </dsp:nvSpPr>
      <dsp:spPr>
        <a:xfrm>
          <a:off x="5649763" y="2787509"/>
          <a:ext cx="380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434" y="45720"/>
              </a:lnTo>
            </a:path>
          </a:pathLst>
        </a:custGeom>
        <a:noFill/>
        <a:ln w="76200" cap="flat" cmpd="sng" algn="ctr">
          <a:solidFill>
            <a:srgbClr val="F5B4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30470" y="2823718"/>
        <a:ext cx="19021" cy="19021"/>
      </dsp:txXfrm>
    </dsp:sp>
    <dsp:sp modelId="{F9B4785C-9BFD-4C99-8882-2CAAFB736E67}">
      <dsp:nvSpPr>
        <dsp:cNvPr id="0" name=""/>
        <dsp:cNvSpPr/>
      </dsp:nvSpPr>
      <dsp:spPr>
        <a:xfrm>
          <a:off x="5649763" y="2108316"/>
          <a:ext cx="380434" cy="724913"/>
        </a:xfrm>
        <a:custGeom>
          <a:avLst/>
          <a:gdLst/>
          <a:ahLst/>
          <a:cxnLst/>
          <a:rect l="0" t="0" r="0" b="0"/>
          <a:pathLst>
            <a:path>
              <a:moveTo>
                <a:pt x="0" y="724913"/>
              </a:moveTo>
              <a:lnTo>
                <a:pt x="190217" y="724913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F7AB8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19514" y="2450306"/>
        <a:ext cx="40933" cy="40933"/>
      </dsp:txXfrm>
    </dsp:sp>
    <dsp:sp modelId="{D13E6292-80E8-4966-800C-6CD659F21497}">
      <dsp:nvSpPr>
        <dsp:cNvPr id="0" name=""/>
        <dsp:cNvSpPr/>
      </dsp:nvSpPr>
      <dsp:spPr>
        <a:xfrm>
          <a:off x="3367156" y="2470772"/>
          <a:ext cx="380434" cy="36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0217" y="0"/>
              </a:lnTo>
              <a:lnTo>
                <a:pt x="190217" y="362456"/>
              </a:lnTo>
              <a:lnTo>
                <a:pt x="380434" y="362456"/>
              </a:lnTo>
            </a:path>
          </a:pathLst>
        </a:custGeom>
        <a:noFill/>
        <a:ln w="76200" cap="flat" cmpd="sng" algn="ctr">
          <a:solidFill>
            <a:srgbClr val="8EA3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44236" y="2638864"/>
        <a:ext cx="26272" cy="26272"/>
      </dsp:txXfrm>
    </dsp:sp>
    <dsp:sp modelId="{1A66E415-AF4C-4642-948F-8D48A8199DE7}">
      <dsp:nvSpPr>
        <dsp:cNvPr id="0" name=""/>
        <dsp:cNvSpPr/>
      </dsp:nvSpPr>
      <dsp:spPr>
        <a:xfrm>
          <a:off x="3367156" y="2108316"/>
          <a:ext cx="380434" cy="362456"/>
        </a:xfrm>
        <a:custGeom>
          <a:avLst/>
          <a:gdLst/>
          <a:ahLst/>
          <a:cxnLst/>
          <a:rect l="0" t="0" r="0" b="0"/>
          <a:pathLst>
            <a:path>
              <a:moveTo>
                <a:pt x="0" y="362456"/>
              </a:moveTo>
              <a:lnTo>
                <a:pt x="190217" y="362456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95A8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44236" y="2276408"/>
        <a:ext cx="26272" cy="26272"/>
      </dsp:txXfrm>
    </dsp:sp>
    <dsp:sp modelId="{1D528784-F9FB-4B81-9922-AC7A5A5C2D51}">
      <dsp:nvSpPr>
        <dsp:cNvPr id="0" name=""/>
        <dsp:cNvSpPr/>
      </dsp:nvSpPr>
      <dsp:spPr>
        <a:xfrm>
          <a:off x="3367156" y="1383402"/>
          <a:ext cx="380434" cy="1087370"/>
        </a:xfrm>
        <a:custGeom>
          <a:avLst/>
          <a:gdLst/>
          <a:ahLst/>
          <a:cxnLst/>
          <a:rect l="0" t="0" r="0" b="0"/>
          <a:pathLst>
            <a:path>
              <a:moveTo>
                <a:pt x="0" y="1087370"/>
              </a:moveTo>
              <a:lnTo>
                <a:pt x="190217" y="1087370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90A4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28573" y="1898287"/>
        <a:ext cx="57600" cy="57600"/>
      </dsp:txXfrm>
    </dsp:sp>
    <dsp:sp modelId="{A59D0A31-36CA-4405-9C55-0F7C51A68ACC}">
      <dsp:nvSpPr>
        <dsp:cNvPr id="0" name=""/>
        <dsp:cNvSpPr/>
      </dsp:nvSpPr>
      <dsp:spPr>
        <a:xfrm>
          <a:off x="3367156" y="658489"/>
          <a:ext cx="380434" cy="1812283"/>
        </a:xfrm>
        <a:custGeom>
          <a:avLst/>
          <a:gdLst/>
          <a:ahLst/>
          <a:cxnLst/>
          <a:rect l="0" t="0" r="0" b="0"/>
          <a:pathLst>
            <a:path>
              <a:moveTo>
                <a:pt x="0" y="1812283"/>
              </a:moveTo>
              <a:lnTo>
                <a:pt x="190217" y="1812283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8EA3D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511078" y="1518336"/>
        <a:ext cx="92589" cy="92589"/>
      </dsp:txXfrm>
    </dsp:sp>
    <dsp:sp modelId="{1810B8F1-1AF8-49C1-8A5F-01A91565E50E}">
      <dsp:nvSpPr>
        <dsp:cNvPr id="0" name=""/>
        <dsp:cNvSpPr/>
      </dsp:nvSpPr>
      <dsp:spPr>
        <a:xfrm>
          <a:off x="1084548" y="2470772"/>
          <a:ext cx="380434" cy="724913"/>
        </a:xfrm>
        <a:custGeom>
          <a:avLst/>
          <a:gdLst/>
          <a:ahLst/>
          <a:cxnLst/>
          <a:rect l="0" t="0" r="0" b="0"/>
          <a:pathLst>
            <a:path>
              <a:moveTo>
                <a:pt x="0" y="724913"/>
              </a:moveTo>
              <a:lnTo>
                <a:pt x="190217" y="724913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A8CD9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54298" y="2812762"/>
        <a:ext cx="40933" cy="40933"/>
      </dsp:txXfrm>
    </dsp:sp>
    <dsp:sp modelId="{46F065D1-D62B-4D66-979D-02009ABEA0C3}">
      <dsp:nvSpPr>
        <dsp:cNvPr id="0" name=""/>
        <dsp:cNvSpPr/>
      </dsp:nvSpPr>
      <dsp:spPr>
        <a:xfrm>
          <a:off x="1084548" y="1745859"/>
          <a:ext cx="380434" cy="1449827"/>
        </a:xfrm>
        <a:custGeom>
          <a:avLst/>
          <a:gdLst/>
          <a:ahLst/>
          <a:cxnLst/>
          <a:rect l="0" t="0" r="0" b="0"/>
          <a:pathLst>
            <a:path>
              <a:moveTo>
                <a:pt x="0" y="1449827"/>
              </a:moveTo>
              <a:lnTo>
                <a:pt x="190217" y="1449827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A8CD9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37292" y="2433300"/>
        <a:ext cx="74945" cy="74945"/>
      </dsp:txXfrm>
    </dsp:sp>
    <dsp:sp modelId="{53619304-DAD2-49A4-83F6-1E69616B7600}">
      <dsp:nvSpPr>
        <dsp:cNvPr id="0" name=""/>
        <dsp:cNvSpPr/>
      </dsp:nvSpPr>
      <dsp:spPr>
        <a:xfrm>
          <a:off x="1084548" y="1020945"/>
          <a:ext cx="380434" cy="2174740"/>
        </a:xfrm>
        <a:custGeom>
          <a:avLst/>
          <a:gdLst/>
          <a:ahLst/>
          <a:cxnLst/>
          <a:rect l="0" t="0" r="0" b="0"/>
          <a:pathLst>
            <a:path>
              <a:moveTo>
                <a:pt x="0" y="2174740"/>
              </a:moveTo>
              <a:lnTo>
                <a:pt x="190217" y="2174740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A8CD9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19571" y="2053122"/>
        <a:ext cx="110388" cy="110388"/>
      </dsp:txXfrm>
    </dsp:sp>
    <dsp:sp modelId="{66BE7218-3AE9-4395-A530-DD9FEA807B9A}">
      <dsp:nvSpPr>
        <dsp:cNvPr id="0" name=""/>
        <dsp:cNvSpPr/>
      </dsp:nvSpPr>
      <dsp:spPr>
        <a:xfrm>
          <a:off x="1084548" y="296032"/>
          <a:ext cx="380434" cy="2899654"/>
        </a:xfrm>
        <a:custGeom>
          <a:avLst/>
          <a:gdLst/>
          <a:ahLst/>
          <a:cxnLst/>
          <a:rect l="0" t="0" r="0" b="0"/>
          <a:pathLst>
            <a:path>
              <a:moveTo>
                <a:pt x="0" y="2899654"/>
              </a:moveTo>
              <a:lnTo>
                <a:pt x="190217" y="2899654"/>
              </a:lnTo>
              <a:lnTo>
                <a:pt x="190217" y="0"/>
              </a:lnTo>
              <a:lnTo>
                <a:pt x="380434" y="0"/>
              </a:lnTo>
            </a:path>
          </a:pathLst>
        </a:custGeom>
        <a:noFill/>
        <a:ln w="76200" cap="flat" cmpd="sng" algn="ctr">
          <a:solidFill>
            <a:srgbClr val="A9CE9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01653" y="1672746"/>
        <a:ext cx="146225" cy="146225"/>
      </dsp:txXfrm>
    </dsp:sp>
    <dsp:sp modelId="{081D055C-A804-45B1-88CD-14371DD4E728}">
      <dsp:nvSpPr>
        <dsp:cNvPr id="0" name=""/>
        <dsp:cNvSpPr/>
      </dsp:nvSpPr>
      <dsp:spPr>
        <a:xfrm rot="16200000">
          <a:off x="-731550" y="2905721"/>
          <a:ext cx="3052267" cy="57993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目录</a:t>
          </a:r>
          <a:endParaRPr lang="zh-CN" altLang="en-US" sz="22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-731550" y="2905721"/>
        <a:ext cx="3052267" cy="579930"/>
      </dsp:txXfrm>
    </dsp:sp>
    <dsp:sp modelId="{96E06137-69D2-41D8-A5D0-BDBDB7A9B1C1}">
      <dsp:nvSpPr>
        <dsp:cNvPr id="0" name=""/>
        <dsp:cNvSpPr/>
      </dsp:nvSpPr>
      <dsp:spPr>
        <a:xfrm>
          <a:off x="1464983" y="6067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开发背景</a:t>
          </a:r>
        </a:p>
      </dsp:txBody>
      <dsp:txXfrm>
        <a:off x="1464983" y="6067"/>
        <a:ext cx="1902173" cy="579930"/>
      </dsp:txXfrm>
    </dsp:sp>
    <dsp:sp modelId="{91B344C8-D412-4FEA-ABAE-77E9376E44B8}">
      <dsp:nvSpPr>
        <dsp:cNvPr id="0" name=""/>
        <dsp:cNvSpPr/>
      </dsp:nvSpPr>
      <dsp:spPr>
        <a:xfrm>
          <a:off x="1464983" y="730980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开发目的</a:t>
          </a:r>
        </a:p>
      </dsp:txBody>
      <dsp:txXfrm>
        <a:off x="1464983" y="730980"/>
        <a:ext cx="1902173" cy="579930"/>
      </dsp:txXfrm>
    </dsp:sp>
    <dsp:sp modelId="{E78ACC36-9569-490E-977E-FF705B44DE18}">
      <dsp:nvSpPr>
        <dsp:cNvPr id="0" name=""/>
        <dsp:cNvSpPr/>
      </dsp:nvSpPr>
      <dsp:spPr>
        <a:xfrm>
          <a:off x="1464983" y="1455894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总体设计</a:t>
          </a:r>
        </a:p>
      </dsp:txBody>
      <dsp:txXfrm>
        <a:off x="1464983" y="1455894"/>
        <a:ext cx="1902173" cy="579930"/>
      </dsp:txXfrm>
    </dsp:sp>
    <dsp:sp modelId="{CA210BA7-B6EE-4C04-A941-1CBA83FF120F}">
      <dsp:nvSpPr>
        <dsp:cNvPr id="0" name=""/>
        <dsp:cNvSpPr/>
      </dsp:nvSpPr>
      <dsp:spPr>
        <a:xfrm>
          <a:off x="1464983" y="2180807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模块设计</a:t>
          </a:r>
        </a:p>
      </dsp:txBody>
      <dsp:txXfrm>
        <a:off x="1464983" y="2180807"/>
        <a:ext cx="1902173" cy="579930"/>
      </dsp:txXfrm>
    </dsp:sp>
    <dsp:sp modelId="{B86D2059-6BB3-43D0-BF25-064384E3BEA3}">
      <dsp:nvSpPr>
        <dsp:cNvPr id="0" name=""/>
        <dsp:cNvSpPr/>
      </dsp:nvSpPr>
      <dsp:spPr>
        <a:xfrm>
          <a:off x="3747590" y="368523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管理模块</a:t>
          </a:r>
        </a:p>
      </dsp:txBody>
      <dsp:txXfrm>
        <a:off x="3747590" y="368523"/>
        <a:ext cx="1902173" cy="579930"/>
      </dsp:txXfrm>
    </dsp:sp>
    <dsp:sp modelId="{947C84A0-70DF-46D5-B0A0-B7E34C59003A}">
      <dsp:nvSpPr>
        <dsp:cNvPr id="0" name=""/>
        <dsp:cNvSpPr/>
      </dsp:nvSpPr>
      <dsp:spPr>
        <a:xfrm>
          <a:off x="3747590" y="1093437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图表显示模块</a:t>
          </a:r>
        </a:p>
      </dsp:txBody>
      <dsp:txXfrm>
        <a:off x="3747590" y="1093437"/>
        <a:ext cx="1902173" cy="579930"/>
      </dsp:txXfrm>
    </dsp:sp>
    <dsp:sp modelId="{6E13919B-1742-4BC7-A34E-C130333A36B9}">
      <dsp:nvSpPr>
        <dsp:cNvPr id="0" name=""/>
        <dsp:cNvSpPr/>
      </dsp:nvSpPr>
      <dsp:spPr>
        <a:xfrm>
          <a:off x="3747590" y="1818350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爬虫模块</a:t>
          </a:r>
        </a:p>
      </dsp:txBody>
      <dsp:txXfrm>
        <a:off x="3747590" y="1818350"/>
        <a:ext cx="1902173" cy="579930"/>
      </dsp:txXfrm>
    </dsp:sp>
    <dsp:sp modelId="{4A33D5F5-08E5-447E-8F87-F3272AFC23B1}">
      <dsp:nvSpPr>
        <dsp:cNvPr id="0" name=""/>
        <dsp:cNvSpPr/>
      </dsp:nvSpPr>
      <dsp:spPr>
        <a:xfrm>
          <a:off x="3747590" y="2543264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分析模块</a:t>
          </a:r>
        </a:p>
      </dsp:txBody>
      <dsp:txXfrm>
        <a:off x="3747590" y="2543264"/>
        <a:ext cx="1902173" cy="579930"/>
      </dsp:txXfrm>
    </dsp:sp>
    <dsp:sp modelId="{09F6EA02-C449-4445-9E19-F79299B3106C}">
      <dsp:nvSpPr>
        <dsp:cNvPr id="0" name=""/>
        <dsp:cNvSpPr/>
      </dsp:nvSpPr>
      <dsp:spPr>
        <a:xfrm>
          <a:off x="6030198" y="1818350"/>
          <a:ext cx="1902173" cy="579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百度</a:t>
          </a:r>
          <a:r>
            <a: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AI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030198" y="1818350"/>
        <a:ext cx="1902173" cy="579930"/>
      </dsp:txXfrm>
    </dsp:sp>
    <dsp:sp modelId="{9A333D24-A474-4288-AF35-93A9A59CE950}">
      <dsp:nvSpPr>
        <dsp:cNvPr id="0" name=""/>
        <dsp:cNvSpPr/>
      </dsp:nvSpPr>
      <dsp:spPr>
        <a:xfrm>
          <a:off x="6030198" y="2543264"/>
          <a:ext cx="1902173" cy="579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情感字典</a:t>
          </a:r>
        </a:p>
      </dsp:txBody>
      <dsp:txXfrm>
        <a:off x="6030198" y="2543264"/>
        <a:ext cx="1902173" cy="579930"/>
      </dsp:txXfrm>
    </dsp:sp>
    <dsp:sp modelId="{92EB034E-A12A-4941-BFA9-74694B5ECBC7}">
      <dsp:nvSpPr>
        <dsp:cNvPr id="0" name=""/>
        <dsp:cNvSpPr/>
      </dsp:nvSpPr>
      <dsp:spPr>
        <a:xfrm>
          <a:off x="6030198" y="3268177"/>
          <a:ext cx="1902173" cy="57993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机器学习</a:t>
          </a:r>
        </a:p>
      </dsp:txBody>
      <dsp:txXfrm>
        <a:off x="6030198" y="3268177"/>
        <a:ext cx="1902173" cy="579930"/>
      </dsp:txXfrm>
    </dsp:sp>
    <dsp:sp modelId="{8731E9F5-3006-4AD9-A2C0-378F38988D6D}">
      <dsp:nvSpPr>
        <dsp:cNvPr id="0" name=""/>
        <dsp:cNvSpPr/>
      </dsp:nvSpPr>
      <dsp:spPr>
        <a:xfrm>
          <a:off x="3747590" y="3268177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交互模块</a:t>
          </a:r>
        </a:p>
      </dsp:txBody>
      <dsp:txXfrm>
        <a:off x="3747590" y="3268177"/>
        <a:ext cx="1902173" cy="579930"/>
      </dsp:txXfrm>
    </dsp:sp>
    <dsp:sp modelId="{ABEB3D84-F5FF-4C46-921B-18F6C20873FE}">
      <dsp:nvSpPr>
        <dsp:cNvPr id="0" name=""/>
        <dsp:cNvSpPr/>
      </dsp:nvSpPr>
      <dsp:spPr>
        <a:xfrm>
          <a:off x="3747590" y="3993091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邮件发送模块</a:t>
          </a:r>
        </a:p>
      </dsp:txBody>
      <dsp:txXfrm>
        <a:off x="3747590" y="3993091"/>
        <a:ext cx="1902173" cy="579930"/>
      </dsp:txXfrm>
    </dsp:sp>
    <dsp:sp modelId="{E4C81660-A2D1-4FBB-A031-119248D08CAB}">
      <dsp:nvSpPr>
        <dsp:cNvPr id="0" name=""/>
        <dsp:cNvSpPr/>
      </dsp:nvSpPr>
      <dsp:spPr>
        <a:xfrm>
          <a:off x="1464983" y="5080461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系统演示</a:t>
          </a:r>
        </a:p>
      </dsp:txBody>
      <dsp:txXfrm>
        <a:off x="1464983" y="5080461"/>
        <a:ext cx="1902173" cy="579930"/>
      </dsp:txXfrm>
    </dsp:sp>
    <dsp:sp modelId="{5EE1C590-C76E-4E09-9402-5CC519984BA1}">
      <dsp:nvSpPr>
        <dsp:cNvPr id="0" name=""/>
        <dsp:cNvSpPr/>
      </dsp:nvSpPr>
      <dsp:spPr>
        <a:xfrm>
          <a:off x="3747590" y="4718004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用户界面</a:t>
          </a:r>
        </a:p>
      </dsp:txBody>
      <dsp:txXfrm>
        <a:off x="3747590" y="4718004"/>
        <a:ext cx="1902173" cy="579930"/>
      </dsp:txXfrm>
    </dsp:sp>
    <dsp:sp modelId="{DCFF0670-DCB8-4F4A-84C0-0B9120FD1EB2}">
      <dsp:nvSpPr>
        <dsp:cNvPr id="0" name=""/>
        <dsp:cNvSpPr/>
      </dsp:nvSpPr>
      <dsp:spPr>
        <a:xfrm>
          <a:off x="3747590" y="5442918"/>
          <a:ext cx="1902173" cy="57993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管理员界面</a:t>
          </a:r>
        </a:p>
      </dsp:txBody>
      <dsp:txXfrm>
        <a:off x="3747590" y="5442918"/>
        <a:ext cx="1902173" cy="579930"/>
      </dsp:txXfrm>
    </dsp:sp>
    <dsp:sp modelId="{92A16E6C-A8F3-4F6A-92CA-3A7648151801}">
      <dsp:nvSpPr>
        <dsp:cNvPr id="0" name=""/>
        <dsp:cNvSpPr/>
      </dsp:nvSpPr>
      <dsp:spPr>
        <a:xfrm>
          <a:off x="1464983" y="5805375"/>
          <a:ext cx="1902173" cy="57993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76200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latin typeface="微软雅黑" panose="020B0503020204020204" pitchFamily="34" charset="-122"/>
              <a:ea typeface="微软雅黑" panose="020B0503020204020204" pitchFamily="34" charset="-122"/>
            </a:rPr>
            <a:t>功能总结</a:t>
          </a:r>
          <a:endParaRPr lang="zh-CN" altLang="en-US" sz="2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464983" y="5805375"/>
        <a:ext cx="1902173" cy="579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26357-DD48-4109-8E7A-9EB44394CE9C}">
      <dsp:nvSpPr>
        <dsp:cNvPr id="0" name=""/>
        <dsp:cNvSpPr/>
      </dsp:nvSpPr>
      <dsp:spPr>
        <a:xfrm>
          <a:off x="0" y="1353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1</a:t>
          </a:r>
          <a:r>
            <a:rPr lang="zh-CN" altLang="en-US" sz="2800" kern="1200" dirty="0"/>
            <a:t>、使用</a:t>
          </a:r>
          <a:r>
            <a:rPr lang="en-US" altLang="zh-CN" sz="2800" kern="1200" dirty="0"/>
            <a:t>Requests</a:t>
          </a:r>
          <a:r>
            <a:rPr lang="zh-CN" altLang="en-US" sz="2800" kern="1200" dirty="0"/>
            <a:t>库模拟网页爬取商品评论数据</a:t>
          </a:r>
        </a:p>
      </dsp:txBody>
      <dsp:txXfrm>
        <a:off x="47973" y="49326"/>
        <a:ext cx="8350470" cy="886794"/>
      </dsp:txXfrm>
    </dsp:sp>
    <dsp:sp modelId="{534E487C-FD58-466C-AAE0-8865F511D0C6}">
      <dsp:nvSpPr>
        <dsp:cNvPr id="0" name=""/>
        <dsp:cNvSpPr/>
      </dsp:nvSpPr>
      <dsp:spPr>
        <a:xfrm>
          <a:off x="0" y="998380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2</a:t>
          </a:r>
          <a:r>
            <a:rPr lang="zh-CN" altLang="en-US" sz="2800" kern="1200" dirty="0"/>
            <a:t>、基于情感字典和机器学习、百度</a:t>
          </a:r>
          <a:r>
            <a:rPr lang="en-US" altLang="zh-CN" sz="2800" kern="1200"/>
            <a:t>AI</a:t>
          </a:r>
          <a:r>
            <a:rPr lang="zh-CN" altLang="en-US" sz="2800" kern="1200"/>
            <a:t>的</a:t>
          </a:r>
          <a:r>
            <a:rPr lang="zh-CN" altLang="en-US" sz="2800" kern="1200" dirty="0"/>
            <a:t>用户评论情感倾向分析</a:t>
          </a:r>
          <a:r>
            <a:rPr lang="en-US" altLang="zh-CN" sz="2800" kern="1200" dirty="0"/>
            <a:t>—</a:t>
          </a:r>
          <a:r>
            <a:rPr lang="zh-CN" altLang="en-US" sz="2800" kern="1200" dirty="0"/>
            <a:t>通过配置文件进行切换</a:t>
          </a:r>
        </a:p>
      </dsp:txBody>
      <dsp:txXfrm>
        <a:off x="47973" y="1046353"/>
        <a:ext cx="8350470" cy="886794"/>
      </dsp:txXfrm>
    </dsp:sp>
    <dsp:sp modelId="{288DAA27-D239-4066-AE51-37F8CBEB49FB}">
      <dsp:nvSpPr>
        <dsp:cNvPr id="0" name=""/>
        <dsp:cNvSpPr/>
      </dsp:nvSpPr>
      <dsp:spPr>
        <a:xfrm>
          <a:off x="0" y="1995408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3</a:t>
          </a:r>
          <a:r>
            <a:rPr lang="zh-CN" altLang="en-US" sz="2800" kern="1200" dirty="0"/>
            <a:t>、使用基于</a:t>
          </a:r>
          <a:r>
            <a:rPr lang="en-US" altLang="zh-CN" sz="2800" kern="1200" dirty="0"/>
            <a:t>html5</a:t>
          </a:r>
          <a:r>
            <a:rPr lang="zh-CN" altLang="en-US" sz="2800" kern="1200" dirty="0"/>
            <a:t>的</a:t>
          </a:r>
          <a:r>
            <a:rPr lang="en-US" altLang="zh-CN" sz="2800" kern="1200" dirty="0"/>
            <a:t>Chart.js</a:t>
          </a:r>
          <a:r>
            <a:rPr lang="zh-CN" altLang="en-US" sz="2800" kern="1200" dirty="0"/>
            <a:t>插件实现正负面评价的可视化展示</a:t>
          </a:r>
        </a:p>
      </dsp:txBody>
      <dsp:txXfrm>
        <a:off x="47973" y="2043381"/>
        <a:ext cx="8350470" cy="886794"/>
      </dsp:txXfrm>
    </dsp:sp>
    <dsp:sp modelId="{C217FC7D-76E6-4FD4-BEBB-D80E2DF2DE36}">
      <dsp:nvSpPr>
        <dsp:cNvPr id="0" name=""/>
        <dsp:cNvSpPr/>
      </dsp:nvSpPr>
      <dsp:spPr>
        <a:xfrm>
          <a:off x="0" y="2992435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4</a:t>
          </a:r>
          <a:r>
            <a:rPr lang="zh-CN" altLang="en-US" sz="2800" kern="1200" dirty="0"/>
            <a:t>、多种商品评论分析结果通过并列显示图表进行对比展示</a:t>
          </a:r>
        </a:p>
      </dsp:txBody>
      <dsp:txXfrm>
        <a:off x="47973" y="3040408"/>
        <a:ext cx="8350470" cy="886794"/>
      </dsp:txXfrm>
    </dsp:sp>
    <dsp:sp modelId="{867310FC-6BD3-4323-BAE6-435C7D12565A}">
      <dsp:nvSpPr>
        <dsp:cNvPr id="0" name=""/>
        <dsp:cNvSpPr/>
      </dsp:nvSpPr>
      <dsp:spPr>
        <a:xfrm>
          <a:off x="0" y="3989463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5</a:t>
          </a:r>
          <a:r>
            <a:rPr lang="zh-CN" altLang="en-US" sz="2800" kern="1200" dirty="0"/>
            <a:t>、分析结果完成通过</a:t>
          </a:r>
          <a:r>
            <a:rPr lang="en-US" altLang="zh-CN" sz="2800" kern="1200" dirty="0"/>
            <a:t>Email</a:t>
          </a:r>
          <a:r>
            <a:rPr lang="zh-CN" altLang="en-US" sz="2800" kern="1200" dirty="0"/>
            <a:t>库发送邮件通知用户</a:t>
          </a:r>
        </a:p>
      </dsp:txBody>
      <dsp:txXfrm>
        <a:off x="47973" y="4037436"/>
        <a:ext cx="8350470" cy="886794"/>
      </dsp:txXfrm>
    </dsp:sp>
    <dsp:sp modelId="{3133B906-2C04-4634-93E5-4CFA2803B0B2}">
      <dsp:nvSpPr>
        <dsp:cNvPr id="0" name=""/>
        <dsp:cNvSpPr/>
      </dsp:nvSpPr>
      <dsp:spPr>
        <a:xfrm>
          <a:off x="0" y="4986490"/>
          <a:ext cx="8446416" cy="982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6</a:t>
          </a:r>
          <a:r>
            <a:rPr lang="zh-CN" altLang="en-US" sz="2800" kern="1200" dirty="0"/>
            <a:t>、用户、管理员通过</a:t>
          </a:r>
          <a:r>
            <a:rPr lang="en-US" altLang="zh-CN" sz="2800" kern="1200" dirty="0"/>
            <a:t>Web</a:t>
          </a:r>
          <a:r>
            <a:rPr lang="zh-CN" altLang="en-US" sz="2800" kern="1200" dirty="0"/>
            <a:t>网页完成系统的交互操作</a:t>
          </a:r>
        </a:p>
      </dsp:txBody>
      <dsp:txXfrm>
        <a:off x="47973" y="5034463"/>
        <a:ext cx="8350470" cy="886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2F24F0-42AC-4499-B51E-476E637D3594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DF8C6-017C-4901-89C7-DB2B08E9E1D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21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468C0B-F71F-44CD-A5A3-59EBE1FD75FE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939EC-12C3-4736-869B-5C58BD5AD1D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8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FED783-92C1-4E36-8D68-A3B4296ED22D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71168-B78C-4804-A0F8-078957B1AE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86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DDBE0D-C292-44FB-9417-F701BAD4836B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1815A-B533-4237-A5C0-51E298EF12E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43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83CE41-3C14-45D6-A811-D81DBC501EE0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6523F-679A-4ADF-AEC8-1DC71A0E8F1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42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421AFF-C18B-4F88-860E-562A76A6F485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7F94C-6CC2-4652-90C3-63FEEB1DE8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0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3DEBAF-DF32-42B6-A623-61851266CC47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D391-E84E-45BF-85C6-28DE95247A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48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D7793E-483A-43D1-B630-BF9755438E50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9789D-4E66-46D5-9713-2C3D2F46329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5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FD2397-82B5-4D92-B496-D859F7F5F8F2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7C12-5692-4B68-B857-9337496B505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15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C428A6-2B08-4FC4-85FB-CD9389DCA9DA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3267-9F8D-4F5F-8218-C503FEDD7A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474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BF57C34-4291-4307-9FE0-2C4FBE546A4B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8232B-F3DC-4060-841F-0A10D9EAC9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69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FFED783-92C1-4E36-8D68-A3B4296ED22D}" type="datetimeFigureOut">
              <a:rPr lang="zh-CN" altLang="en-US" smtClean="0"/>
              <a:pPr>
                <a:defRPr/>
              </a:pPr>
              <a:t>2019/5/12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71168-B78C-4804-A0F8-078957B1AEC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0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6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组合 4"/>
          <p:cNvGrpSpPr>
            <a:grpSpLocks/>
          </p:cNvGrpSpPr>
          <p:nvPr/>
        </p:nvGrpSpPr>
        <p:grpSpPr bwMode="auto">
          <a:xfrm>
            <a:off x="212251" y="4139137"/>
            <a:ext cx="939800" cy="901700"/>
            <a:chOff x="0" y="0"/>
            <a:chExt cx="4262236" cy="4090401"/>
          </a:xfrm>
        </p:grpSpPr>
        <p:sp>
          <p:nvSpPr>
            <p:cNvPr id="2065" name="等腰三角形 5"/>
            <p:cNvSpPr>
              <a:spLocks noChangeArrowheads="1"/>
            </p:cNvSpPr>
            <p:nvPr/>
          </p:nvSpPr>
          <p:spPr bwMode="auto">
            <a:xfrm>
              <a:off x="0" y="0"/>
              <a:ext cx="3320425" cy="3450557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66" name="等腰三角形 6"/>
            <p:cNvSpPr>
              <a:spLocks noChangeArrowheads="1"/>
            </p:cNvSpPr>
            <p:nvPr/>
          </p:nvSpPr>
          <p:spPr bwMode="auto">
            <a:xfrm rot="5400000">
              <a:off x="2111240" y="1939404"/>
              <a:ext cx="2418364" cy="1883627"/>
            </a:xfrm>
            <a:prstGeom prst="triangle">
              <a:avLst>
                <a:gd name="adj" fmla="val 10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67" name="椭圆 7"/>
            <p:cNvSpPr>
              <a:spLocks noChangeArrowheads="1"/>
            </p:cNvSpPr>
            <p:nvPr/>
          </p:nvSpPr>
          <p:spPr bwMode="auto">
            <a:xfrm>
              <a:off x="3641610" y="1672038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53" name="组合 8"/>
          <p:cNvGrpSpPr>
            <a:grpSpLocks/>
          </p:cNvGrpSpPr>
          <p:nvPr/>
        </p:nvGrpSpPr>
        <p:grpSpPr bwMode="auto">
          <a:xfrm>
            <a:off x="8256589" y="4123959"/>
            <a:ext cx="839788" cy="877888"/>
            <a:chOff x="0" y="0"/>
            <a:chExt cx="3449737" cy="3606178"/>
          </a:xfrm>
        </p:grpSpPr>
        <p:sp>
          <p:nvSpPr>
            <p:cNvPr id="2062" name="等腰三角形 9"/>
            <p:cNvSpPr>
              <a:spLocks noChangeArrowheads="1"/>
            </p:cNvSpPr>
            <p:nvPr/>
          </p:nvSpPr>
          <p:spPr bwMode="auto">
            <a:xfrm rot="716823">
              <a:off x="0" y="0"/>
              <a:ext cx="3320428" cy="3450556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39999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63" name="等腰三角形 10"/>
            <p:cNvSpPr>
              <a:spLocks noChangeArrowheads="1"/>
            </p:cNvSpPr>
            <p:nvPr/>
          </p:nvSpPr>
          <p:spPr bwMode="auto">
            <a:xfrm rot="-2580544">
              <a:off x="868895" y="1325164"/>
              <a:ext cx="2014750" cy="2281014"/>
            </a:xfrm>
            <a:prstGeom prst="triangle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64" name="椭圆 11"/>
            <p:cNvSpPr>
              <a:spLocks noChangeArrowheads="1"/>
            </p:cNvSpPr>
            <p:nvPr/>
          </p:nvSpPr>
          <p:spPr bwMode="auto">
            <a:xfrm>
              <a:off x="3390865" y="1639209"/>
              <a:ext cx="58872" cy="5324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54" name="文本框 12"/>
          <p:cNvSpPr txBox="1">
            <a:spLocks noChangeArrowheads="1"/>
          </p:cNvSpPr>
          <p:nvPr/>
        </p:nvSpPr>
        <p:spPr bwMode="auto">
          <a:xfrm>
            <a:off x="347614" y="1643293"/>
            <a:ext cx="84487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在线商品用户评论分析系统设计与实现</a:t>
            </a:r>
          </a:p>
        </p:txBody>
      </p:sp>
      <p:sp>
        <p:nvSpPr>
          <p:cNvPr id="2055" name="文本框 13"/>
          <p:cNvSpPr txBox="1">
            <a:spLocks noChangeArrowheads="1"/>
          </p:cNvSpPr>
          <p:nvPr/>
        </p:nvSpPr>
        <p:spPr bwMode="auto">
          <a:xfrm>
            <a:off x="1201167" y="4395169"/>
            <a:ext cx="23907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答辩人：陈怡</a:t>
            </a:r>
          </a:p>
        </p:txBody>
      </p:sp>
      <p:sp>
        <p:nvSpPr>
          <p:cNvPr id="2056" name="文本框 15"/>
          <p:cNvSpPr txBox="1">
            <a:spLocks noChangeArrowheads="1"/>
          </p:cNvSpPr>
          <p:nvPr/>
        </p:nvSpPr>
        <p:spPr bwMode="auto">
          <a:xfrm>
            <a:off x="6105896" y="4438035"/>
            <a:ext cx="2814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班级：计算机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153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57" name="直接连接符 16"/>
          <p:cNvCxnSpPr>
            <a:cxnSpLocks noChangeShapeType="1"/>
          </p:cNvCxnSpPr>
          <p:nvPr/>
        </p:nvCxnSpPr>
        <p:spPr bwMode="auto">
          <a:xfrm flipH="1">
            <a:off x="1152057" y="4874335"/>
            <a:ext cx="1982787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58" name="直接连接符 17"/>
          <p:cNvCxnSpPr>
            <a:cxnSpLocks noChangeShapeType="1"/>
          </p:cNvCxnSpPr>
          <p:nvPr/>
        </p:nvCxnSpPr>
        <p:spPr bwMode="auto">
          <a:xfrm flipH="1">
            <a:off x="6036230" y="4953739"/>
            <a:ext cx="2033587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sp>
        <p:nvSpPr>
          <p:cNvPr id="17" name="文本框 13">
            <a:extLst>
              <a:ext uri="{FF2B5EF4-FFF2-40B4-BE49-F238E27FC236}">
                <a16:creationId xmlns:a16="http://schemas.microsoft.com/office/drawing/2014/main" id="{EFE38690-1D82-43DF-B78E-894356A6E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455" y="5405406"/>
            <a:ext cx="23907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指导教师：黄雷君</a:t>
            </a:r>
          </a:p>
        </p:txBody>
      </p:sp>
      <p:cxnSp>
        <p:nvCxnSpPr>
          <p:cNvPr id="18" name="直接连接符 16">
            <a:extLst>
              <a:ext uri="{FF2B5EF4-FFF2-40B4-BE49-F238E27FC236}">
                <a16:creationId xmlns:a16="http://schemas.microsoft.com/office/drawing/2014/main" id="{C30B2C70-3969-406A-9E7D-7D51CF57555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125346" y="5884571"/>
            <a:ext cx="1982787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sp>
        <p:nvSpPr>
          <p:cNvPr id="19" name="文本框 15">
            <a:extLst>
              <a:ext uri="{FF2B5EF4-FFF2-40B4-BE49-F238E27FC236}">
                <a16:creationId xmlns:a16="http://schemas.microsoft.com/office/drawing/2014/main" id="{B857A449-91DD-45EE-8997-AF69EF26B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5171" y="5335151"/>
            <a:ext cx="28146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学院：信息工程学院</a:t>
            </a:r>
          </a:p>
        </p:txBody>
      </p:sp>
      <p:cxnSp>
        <p:nvCxnSpPr>
          <p:cNvPr id="20" name="直接连接符 17">
            <a:extLst>
              <a:ext uri="{FF2B5EF4-FFF2-40B4-BE49-F238E27FC236}">
                <a16:creationId xmlns:a16="http://schemas.microsoft.com/office/drawing/2014/main" id="{374D26FF-D02C-43D9-93BC-D8D540E8BB0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75506" y="5850856"/>
            <a:ext cx="2033587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1688D14-F099-4E60-ACCC-5E9B721D71AF}"/>
              </a:ext>
            </a:extLst>
          </p:cNvPr>
          <p:cNvSpPr txBox="1"/>
          <p:nvPr/>
        </p:nvSpPr>
        <p:spPr>
          <a:xfrm>
            <a:off x="1390634" y="481582"/>
            <a:ext cx="2698751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浙江农林大学</a:t>
            </a:r>
            <a:endParaRPr lang="zh-HK" altLang="en-US" sz="28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10">
            <a:extLst>
              <a:ext uri="{FF2B5EF4-FFF2-40B4-BE49-F238E27FC236}">
                <a16:creationId xmlns:a16="http://schemas.microsoft.com/office/drawing/2014/main" id="{A9A28341-F7C2-456C-9929-EF83D5068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8" y="191074"/>
            <a:ext cx="1200151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管理模块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14F1E-3A05-4BB8-99FB-446E394E2740}"/>
              </a:ext>
            </a:extLst>
          </p:cNvPr>
          <p:cNvSpPr txBox="1"/>
          <p:nvPr/>
        </p:nvSpPr>
        <p:spPr>
          <a:xfrm>
            <a:off x="810785" y="864673"/>
            <a:ext cx="687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Django</a:t>
            </a:r>
            <a:r>
              <a:rPr lang="zh-CN" altLang="en-US" sz="2000" dirty="0"/>
              <a:t>框架提供了基于</a:t>
            </a:r>
            <a:r>
              <a:rPr lang="en-US" altLang="zh-CN" sz="2000" dirty="0"/>
              <a:t>Web</a:t>
            </a:r>
            <a:r>
              <a:rPr lang="zh-CN" altLang="en-US" sz="2000" dirty="0"/>
              <a:t>的管理工具，</a:t>
            </a:r>
            <a:endParaRPr lang="en-US" altLang="zh-CN" sz="2000" dirty="0"/>
          </a:p>
          <a:p>
            <a:r>
              <a:rPr lang="zh-CN" altLang="en-US" sz="2000" dirty="0"/>
              <a:t>通过激活设置和绑定模型可以快速地生成</a:t>
            </a:r>
            <a:r>
              <a:rPr lang="en-US" altLang="zh-CN" sz="2000" dirty="0"/>
              <a:t>Admin</a:t>
            </a:r>
            <a:r>
              <a:rPr lang="zh-CN" altLang="en-US" sz="2000" dirty="0"/>
              <a:t>的管理工具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2BF469-33F1-488F-958D-E08DADF83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7" y="1642449"/>
            <a:ext cx="8592025" cy="507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0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图表显示模块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CC2D11-B33A-42C8-8CEE-6F5A28E7EE17}"/>
              </a:ext>
            </a:extLst>
          </p:cNvPr>
          <p:cNvSpPr txBox="1"/>
          <p:nvPr/>
        </p:nvSpPr>
        <p:spPr>
          <a:xfrm>
            <a:off x="6928902" y="1049783"/>
            <a:ext cx="153396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CN" sz="2000" dirty="0"/>
            </a:br>
            <a:r>
              <a:rPr lang="en-US" altLang="zh-CN" sz="2000" dirty="0"/>
              <a:t>Chart.js</a:t>
            </a:r>
            <a:r>
              <a:rPr lang="zh-CN" altLang="en-US" sz="2000" dirty="0"/>
              <a:t>是基于 </a:t>
            </a:r>
            <a:r>
              <a:rPr lang="en-US" altLang="zh-CN" sz="2000" dirty="0"/>
              <a:t>HTML5 </a:t>
            </a:r>
            <a:r>
              <a:rPr lang="zh-CN" altLang="en-US" sz="2000" dirty="0"/>
              <a:t>的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图表库，具有</a:t>
            </a:r>
            <a:r>
              <a:rPr lang="en-US" altLang="zh-CN" sz="2000" dirty="0"/>
              <a:t>6</a:t>
            </a:r>
            <a:r>
              <a:rPr lang="zh-CN" altLang="en-US" sz="2000" dirty="0"/>
              <a:t>种图表类型，具有简单灵活的优点。利用</a:t>
            </a:r>
            <a:r>
              <a:rPr lang="en-US" altLang="zh-CN" sz="2000" dirty="0"/>
              <a:t>Django+Ajaxa</a:t>
            </a:r>
            <a:r>
              <a:rPr lang="zh-CN" altLang="en-US" sz="2000" dirty="0"/>
              <a:t>将数据返回并绑定到</a:t>
            </a:r>
            <a:r>
              <a:rPr lang="en-US" altLang="zh-CN" sz="2000" dirty="0"/>
              <a:t>Canvas</a:t>
            </a:r>
            <a:r>
              <a:rPr lang="zh-CN" altLang="en-US" sz="2000" dirty="0"/>
              <a:t>上，实现图表的显示。</a:t>
            </a:r>
          </a:p>
          <a:p>
            <a:endParaRPr lang="zh-CN" altLang="en-US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923227-D0CD-435D-9D80-12B514C2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1" y="1117742"/>
            <a:ext cx="6676783" cy="49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爬虫模块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42751D-8A65-468C-A971-8419BD06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39" y="1216510"/>
            <a:ext cx="9200244" cy="47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8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爬虫模块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28E778-73CE-4135-95BD-9D678AE9BEB7}"/>
              </a:ext>
            </a:extLst>
          </p:cNvPr>
          <p:cNvSpPr txBox="1"/>
          <p:nvPr/>
        </p:nvSpPr>
        <p:spPr>
          <a:xfrm>
            <a:off x="348792" y="1004455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查找淘宝</a:t>
            </a:r>
            <a:r>
              <a:rPr lang="en-US" altLang="zh-CN" dirty="0"/>
              <a:t>JSONP</a:t>
            </a:r>
            <a:r>
              <a:rPr lang="zh-CN" altLang="en-US" dirty="0"/>
              <a:t>的请求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F9F93-F5F9-4F0E-A5BC-CCDBFBA5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300"/>
            <a:ext cx="9144000" cy="44816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D2C7327-5180-4DC5-87DD-0FCC2E007A21}"/>
              </a:ext>
            </a:extLst>
          </p:cNvPr>
          <p:cNvSpPr/>
          <p:nvPr/>
        </p:nvSpPr>
        <p:spPr>
          <a:xfrm>
            <a:off x="197801" y="1321849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/feedRateList.htm</a:t>
            </a:r>
          </a:p>
        </p:txBody>
      </p:sp>
    </p:spTree>
    <p:extLst>
      <p:ext uri="{BB962C8B-B14F-4D97-AF65-F5344CB8AC3E}">
        <p14:creationId xmlns:p14="http://schemas.microsoft.com/office/powerpoint/2010/main" val="331084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爬虫模块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328E778-73CE-4135-95BD-9D678AE9BEB7}"/>
              </a:ext>
            </a:extLst>
          </p:cNvPr>
          <p:cNvSpPr txBox="1"/>
          <p:nvPr/>
        </p:nvSpPr>
        <p:spPr>
          <a:xfrm>
            <a:off x="348792" y="1004455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分析、简化淘宝</a:t>
            </a:r>
            <a:r>
              <a:rPr lang="en-US" altLang="zh-CN" dirty="0"/>
              <a:t>JSONP</a:t>
            </a:r>
            <a:r>
              <a:rPr lang="zh-CN" altLang="en-US" dirty="0"/>
              <a:t>的请求参数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3F14FE-BEE4-48CC-90F1-5678AA17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" y="1583459"/>
            <a:ext cx="9109997" cy="369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9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1B3EE39-190F-4F7E-8962-93265FC6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828" y="887416"/>
            <a:ext cx="9922769" cy="6060139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5042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分析模块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249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622B00E-7CB2-4946-A8DF-BEB197AA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887"/>
            <a:ext cx="9144000" cy="6618075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5042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分析模块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情感字典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9004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887B14-7AB8-46AE-8D85-CFFBE5288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288" y="612742"/>
            <a:ext cx="9608575" cy="6141563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5042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分析模块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机器学习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DB71C75-E9FF-4827-9E39-914931968068}"/>
              </a:ext>
            </a:extLst>
          </p:cNvPr>
          <p:cNvSpPr/>
          <p:nvPr/>
        </p:nvSpPr>
        <p:spPr>
          <a:xfrm>
            <a:off x="2522512" y="5983648"/>
            <a:ext cx="5397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/>
              <a:t>函数：scikitlearn、 MultinomialNB</a:t>
            </a:r>
          </a:p>
        </p:txBody>
      </p:sp>
    </p:spTree>
    <p:extLst>
      <p:ext uri="{BB962C8B-B14F-4D97-AF65-F5344CB8AC3E}">
        <p14:creationId xmlns:p14="http://schemas.microsoft.com/office/powerpoint/2010/main" val="2639899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5042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分析模块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机器学习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492DB3-1430-46EE-B7B3-C603F98FBEDA}"/>
              </a:ext>
            </a:extLst>
          </p:cNvPr>
          <p:cNvSpPr/>
          <p:nvPr/>
        </p:nvSpPr>
        <p:spPr>
          <a:xfrm>
            <a:off x="472272" y="971327"/>
            <a:ext cx="73236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根据贝叶斯定理，对一个分类问题，给定样本特征</a:t>
            </a:r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，样本属于类别</a:t>
            </a:r>
            <a:r>
              <a:rPr lang="en-US" altLang="zh-CN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</a:t>
            </a:r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的概率是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A6DEB3-D671-43F6-AC5B-7675FECAFA88}"/>
              </a:ext>
            </a:extLst>
          </p:cNvPr>
          <p:cNvSpPr/>
          <p:nvPr/>
        </p:nvSpPr>
        <p:spPr>
          <a:xfrm>
            <a:off x="472271" y="3326032"/>
            <a:ext cx="83701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-apple-system"/>
              </a:rPr>
              <a:t>在这里，</a:t>
            </a:r>
            <a:r>
              <a:rPr lang="en-US" altLang="zh-CN" sz="2800" dirty="0">
                <a:latin typeface="-apple-system"/>
              </a:rPr>
              <a:t>x</a:t>
            </a:r>
            <a:r>
              <a:rPr lang="zh-CN" altLang="en-US" sz="2800" dirty="0">
                <a:latin typeface="-apple-system"/>
              </a:rPr>
              <a:t>是一个特征向量，将设</a:t>
            </a:r>
            <a:r>
              <a:rPr lang="en-US" altLang="zh-CN" sz="2800" dirty="0">
                <a:latin typeface="-apple-system"/>
              </a:rPr>
              <a:t>x</a:t>
            </a:r>
            <a:r>
              <a:rPr lang="zh-CN" altLang="en-US" sz="2800" dirty="0">
                <a:latin typeface="-apple-system"/>
              </a:rPr>
              <a:t>维度为</a:t>
            </a:r>
            <a:r>
              <a:rPr lang="en-US" altLang="zh-CN" sz="2800" dirty="0">
                <a:latin typeface="-apple-system"/>
              </a:rPr>
              <a:t>M</a:t>
            </a:r>
            <a:r>
              <a:rPr lang="zh-CN" altLang="en-US" sz="2800" dirty="0">
                <a:latin typeface="-apple-system"/>
              </a:rPr>
              <a:t>。因为朴素的假设，即特征条件独立，根据全概率公式展开，公式可以表达为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5345EB-2C57-4A2C-892F-0D4C80968A0B}"/>
                  </a:ext>
                </a:extLst>
              </p:cNvPr>
              <p:cNvSpPr txBox="1"/>
              <p:nvPr/>
            </p:nvSpPr>
            <p:spPr>
              <a:xfrm>
                <a:off x="1348032" y="1925434"/>
                <a:ext cx="5407803" cy="1168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5345EB-2C57-4A2C-892F-0D4C8096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2" y="1925434"/>
                <a:ext cx="5407803" cy="11683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55B359-C0F2-4FCA-BF46-B65C02AAEC69}"/>
                  </a:ext>
                </a:extLst>
              </p:cNvPr>
              <p:cNvSpPr txBox="1"/>
              <p:nvPr/>
            </p:nvSpPr>
            <p:spPr>
              <a:xfrm>
                <a:off x="692453" y="4733152"/>
                <a:ext cx="7929800" cy="1153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32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E55B359-C0F2-4FCA-BF46-B65C02AAE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53" y="4733152"/>
                <a:ext cx="7929800" cy="1153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61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50425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分析模块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机器学习</a:t>
            </a:r>
            <a:endParaRPr lang="zh-CN" altLang="en-US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492DB3-1430-46EE-B7B3-C603F98FBEDA}"/>
              </a:ext>
            </a:extLst>
          </p:cNvPr>
          <p:cNvSpPr/>
          <p:nvPr/>
        </p:nvSpPr>
        <p:spPr>
          <a:xfrm>
            <a:off x="472272" y="971327"/>
            <a:ext cx="73236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对应到文本情感倾向分析中：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A6DEB3-D671-43F6-AC5B-7675FECAFA88}"/>
              </a:ext>
            </a:extLst>
          </p:cNvPr>
          <p:cNvSpPr/>
          <p:nvPr/>
        </p:nvSpPr>
        <p:spPr>
          <a:xfrm>
            <a:off x="75415" y="2632446"/>
            <a:ext cx="8370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-apple-system"/>
              </a:rPr>
              <a:t>朴素贝叶斯展开：</a:t>
            </a:r>
            <a:endParaRPr lang="zh-CN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5345EB-2C57-4A2C-892F-0D4C80968A0B}"/>
                  </a:ext>
                </a:extLst>
              </p:cNvPr>
              <p:cNvSpPr txBox="1"/>
              <p:nvPr/>
            </p:nvSpPr>
            <p:spPr>
              <a:xfrm>
                <a:off x="-141402" y="1508156"/>
                <a:ext cx="9209987" cy="11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zh-CN" alt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特征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3600" i="1" smtClean="0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</m:e>
                              </m:d>
                              <m:r>
                                <a:rPr lang="zh-CN" altLang="en-US" sz="3600" i="1" smtClean="0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 smtClean="0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</m:num>
                        <m:den>
                          <m:r>
                            <a:rPr lang="en-US" altLang="zh-CN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3600" i="1" smtClean="0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15345EB-2C57-4A2C-892F-0D4C8096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1402" y="1508156"/>
                <a:ext cx="9209987" cy="11809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25B6CA-2DC9-4702-AAA7-7F44B2698ED7}"/>
                  </a:ext>
                </a:extLst>
              </p:cNvPr>
              <p:cNvSpPr txBox="1"/>
              <p:nvPr/>
            </p:nvSpPr>
            <p:spPr>
              <a:xfrm>
                <a:off x="197801" y="3155666"/>
                <a:ext cx="9408043" cy="2269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特征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特征</m:t>
                          </m:r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  <m: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 smtClean="0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latin typeface="Cambria Math" panose="02040503050406030204" pitchFamily="18" charset="0"/>
                                    </a:rPr>
                                    <m:t>特征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d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类别</m:t>
                              </m:r>
                            </m:e>
                          </m:d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特征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D25B6CA-2DC9-4702-AAA7-7F44B269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01" y="3155666"/>
                <a:ext cx="9408043" cy="2269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E97BE2B-3A4D-4D03-909A-B877981D97A0}"/>
                  </a:ext>
                </a:extLst>
              </p:cNvPr>
              <p:cNvSpPr/>
              <p:nvPr/>
            </p:nvSpPr>
            <p:spPr>
              <a:xfrm>
                <a:off x="1054688" y="5583770"/>
                <a:ext cx="703462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4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zh-CN" alt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正向</m:t>
                            </m:r>
                          </m:e>
                        </m:d>
                        <m:r>
                          <a:rPr lang="zh-CN" alt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特征</m:t>
                        </m:r>
                        <m:r>
                          <a:rPr lang="en-US" altLang="zh-CN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zh-CN" altLang="en-US" sz="400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≈</a:t>
                </a:r>
                <a:r>
                  <a:rPr lang="en-US" altLang="zh-CN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4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好评的程度</a:t>
                </a: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E97BE2B-3A4D-4D03-909A-B877981D9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88" y="5583770"/>
                <a:ext cx="7034623" cy="707886"/>
              </a:xfrm>
              <a:prstGeom prst="rect">
                <a:avLst/>
              </a:prstGeom>
              <a:blipFill>
                <a:blip r:embed="rId4"/>
                <a:stretch>
                  <a:fillRect t="-15517" r="-433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71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6A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E2072494-DBA3-462C-BE16-7A37A89B97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55280"/>
              </p:ext>
            </p:extLst>
          </p:nvPr>
        </p:nvGraphicFramePr>
        <p:xfrm>
          <a:off x="405353" y="65987"/>
          <a:ext cx="8436989" cy="639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276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0534C2-6D4F-4FD5-AF56-0843DD8A1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1" y="280671"/>
            <a:ext cx="9021780" cy="6503250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交互模块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66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0D05F3-F6D9-4AB6-B3EE-13A4B8B48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00" y="-211440"/>
            <a:ext cx="5964287" cy="7143720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模块设计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邮件发送模块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71394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7F931B-123F-4258-A455-FC90964B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055"/>
            <a:ext cx="9144000" cy="26789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D7B514-18D5-4368-815B-F7C8003F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8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E1341E-97E4-476C-A99A-CD018AA8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42" y="794783"/>
            <a:ext cx="7935345" cy="61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12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45C06B-3662-4325-89B8-6E5B1B794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59" y="794783"/>
            <a:ext cx="7117399" cy="59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3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84F8C8-5CAC-4DD6-83AF-F40E546A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564" y="794783"/>
            <a:ext cx="5675412" cy="5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90B06-19B6-406C-B6B5-9EF4CD4E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1896161"/>
            <a:ext cx="7392630" cy="353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FAF3CA-E333-4CD3-A3A7-CC5F1FE2E7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460" y="1251414"/>
            <a:ext cx="8856481" cy="36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9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3F4584-3297-4494-AD42-EE7ED2E1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457"/>
            <a:ext cx="9144000" cy="243351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259D0A-F058-4C47-9C78-BF2BAAA98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5" y="3867010"/>
            <a:ext cx="8596710" cy="18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38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用户界面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4695AE-7C73-498E-9B86-3F0153DF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89" y="794783"/>
            <a:ext cx="5429432" cy="59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6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开发背景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41C9EB-7BC9-4C07-953A-D47098DCB696}"/>
              </a:ext>
            </a:extLst>
          </p:cNvPr>
          <p:cNvSpPr txBox="1"/>
          <p:nvPr/>
        </p:nvSpPr>
        <p:spPr>
          <a:xfrm>
            <a:off x="1452613" y="773583"/>
            <a:ext cx="651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+mn-ea"/>
              </a:rPr>
              <a:t>2009-2018</a:t>
            </a:r>
            <a:r>
              <a:rPr lang="zh-CN" altLang="en-US" sz="3600" dirty="0">
                <a:latin typeface="+mn-ea"/>
              </a:rPr>
              <a:t>年双十一淘宝成交量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9B024451-B668-4BCF-9259-727C2E8AF6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64093"/>
              </p:ext>
            </p:extLst>
          </p:nvPr>
        </p:nvGraphicFramePr>
        <p:xfrm>
          <a:off x="197801" y="1306080"/>
          <a:ext cx="8813482" cy="5170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管理员界面</a:t>
            </a:r>
            <a:endParaRPr lang="zh-CN" altLang="en-US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7CF912-00BE-4D7A-8E53-AD6A2A99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9" y="887416"/>
            <a:ext cx="9066140" cy="521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56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系统演示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管理员界面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AD040-37E3-4F09-A65B-FF8176B6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30"/>
            <a:ext cx="9144000" cy="403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0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功能总结</a:t>
            </a:r>
            <a:endParaRPr lang="zh-CN" altLang="en-US" b="1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7C061B7-F5A8-4A22-A972-C4A997B48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325473"/>
              </p:ext>
            </p:extLst>
          </p:nvPr>
        </p:nvGraphicFramePr>
        <p:xfrm>
          <a:off x="395926" y="887416"/>
          <a:ext cx="8446416" cy="5970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355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开发背景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8CAE3-73CD-41FC-84FB-1AF6C4AD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9" y="887416"/>
            <a:ext cx="7748833" cy="2810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E93382-503C-46E9-B5A2-1624EF21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9" y="3790871"/>
            <a:ext cx="7748833" cy="28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4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开发背景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DC65DE-D5D2-4041-9274-FDBDA9D7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24" y="794783"/>
            <a:ext cx="6595122" cy="59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开发目的</a:t>
            </a:r>
            <a:endParaRPr lang="zh-CN" altLang="en-US" b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D7B1B2C-98EA-40D6-8E83-491F13D2B5A5}"/>
              </a:ext>
            </a:extLst>
          </p:cNvPr>
          <p:cNvGrpSpPr/>
          <p:nvPr/>
        </p:nvGrpSpPr>
        <p:grpSpPr>
          <a:xfrm>
            <a:off x="320590" y="2425952"/>
            <a:ext cx="8747210" cy="2624369"/>
            <a:chOff x="633620" y="2668071"/>
            <a:chExt cx="7908213" cy="262436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330B522C-D7D2-4B42-8287-871692BB62B1}"/>
                </a:ext>
              </a:extLst>
            </p:cNvPr>
            <p:cNvSpPr txBox="1"/>
            <p:nvPr/>
          </p:nvSpPr>
          <p:spPr>
            <a:xfrm>
              <a:off x="1576357" y="2785496"/>
              <a:ext cx="69654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浏览、分析评论需要大量时间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42FED24-01DA-4852-AD42-CCF5FABBB98A}"/>
                </a:ext>
              </a:extLst>
            </p:cNvPr>
            <p:cNvSpPr/>
            <p:nvPr/>
          </p:nvSpPr>
          <p:spPr>
            <a:xfrm>
              <a:off x="1576357" y="3845890"/>
              <a:ext cx="69654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评价星级不够具体、不够准确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5C1BD6F-61BC-4E36-ACCB-442C1977C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0" y="2668071"/>
              <a:ext cx="879761" cy="9432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FCBCE12-50CB-44B1-A8B3-8597B4995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0" y="3728232"/>
              <a:ext cx="943200" cy="1062463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59C12C-6062-43D1-8518-9622AA84EE19}"/>
              </a:ext>
            </a:extLst>
          </p:cNvPr>
          <p:cNvGrpSpPr/>
          <p:nvPr/>
        </p:nvGrpSpPr>
        <p:grpSpPr>
          <a:xfrm>
            <a:off x="1405869" y="2333319"/>
            <a:ext cx="6953271" cy="2123658"/>
            <a:chOff x="9530106" y="2331481"/>
            <a:chExt cx="6953271" cy="212365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7530722-4E3B-4398-9487-EEA2C106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0106" y="2425481"/>
              <a:ext cx="2005200" cy="20052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3CCBD4-EBD6-4EA6-A90A-F59E42FB8E8E}"/>
                </a:ext>
              </a:extLst>
            </p:cNvPr>
            <p:cNvSpPr txBox="1"/>
            <p:nvPr/>
          </p:nvSpPr>
          <p:spPr>
            <a:xfrm>
              <a:off x="11545617" y="2331481"/>
              <a:ext cx="49377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自动爬取评价</a:t>
              </a:r>
              <a:endPara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情感倾向分析</a:t>
              </a:r>
              <a:endPara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邮箱提醒</a:t>
              </a:r>
              <a:endPara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16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5FC971-0973-492D-B983-550A11EC965B}"/>
              </a:ext>
            </a:extLst>
          </p:cNvPr>
          <p:cNvSpPr txBox="1"/>
          <p:nvPr/>
        </p:nvSpPr>
        <p:spPr>
          <a:xfrm>
            <a:off x="197801" y="101867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程序流程图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9AC36C-85C3-4E93-99D1-C71A010B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872" y="-263951"/>
            <a:ext cx="6807859" cy="749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9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5E5326-0F77-4CF8-8F1C-36977B100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023"/>
            <a:ext cx="9144000" cy="5986021"/>
          </a:xfrm>
          <a:prstGeom prst="rect">
            <a:avLst/>
          </a:prstGeom>
        </p:spPr>
      </p:pic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5FC971-0973-492D-B983-550A11EC965B}"/>
              </a:ext>
            </a:extLst>
          </p:cNvPr>
          <p:cNvSpPr txBox="1"/>
          <p:nvPr/>
        </p:nvSpPr>
        <p:spPr>
          <a:xfrm>
            <a:off x="246161" y="101096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数据流图</a:t>
            </a:r>
          </a:p>
        </p:txBody>
      </p:sp>
    </p:spTree>
    <p:extLst>
      <p:ext uri="{BB962C8B-B14F-4D97-AF65-F5344CB8AC3E}">
        <p14:creationId xmlns:p14="http://schemas.microsoft.com/office/powerpoint/2010/main" val="25605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2" name="组合 20"/>
          <p:cNvGrpSpPr>
            <a:grpSpLocks/>
          </p:cNvGrpSpPr>
          <p:nvPr/>
        </p:nvGrpSpPr>
        <p:grpSpPr bwMode="auto">
          <a:xfrm>
            <a:off x="197801" y="381003"/>
            <a:ext cx="695325" cy="506413"/>
            <a:chOff x="0" y="0"/>
            <a:chExt cx="694944" cy="624651"/>
          </a:xfrm>
        </p:grpSpPr>
        <p:sp>
          <p:nvSpPr>
            <p:cNvPr id="6165" name="矩形 21"/>
            <p:cNvSpPr>
              <a:spLocks noChangeArrowheads="1"/>
            </p:cNvSpPr>
            <p:nvPr/>
          </p:nvSpPr>
          <p:spPr bwMode="auto">
            <a:xfrm>
              <a:off x="0" y="0"/>
              <a:ext cx="548640" cy="624651"/>
            </a:xfrm>
            <a:prstGeom prst="rect">
              <a:avLst/>
            </a:prstGeom>
            <a:solidFill>
              <a:srgbClr val="7ACDEF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66" name="矩形 22"/>
            <p:cNvSpPr>
              <a:spLocks noChangeArrowheads="1"/>
            </p:cNvSpPr>
            <p:nvPr/>
          </p:nvSpPr>
          <p:spPr bwMode="auto">
            <a:xfrm>
              <a:off x="612648" y="0"/>
              <a:ext cx="82296" cy="6246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1" hangingPunct="1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163" name="矩形 23"/>
          <p:cNvSpPr>
            <a:spLocks noChangeArrowheads="1"/>
          </p:cNvSpPr>
          <p:nvPr/>
        </p:nvSpPr>
        <p:spPr bwMode="auto">
          <a:xfrm>
            <a:off x="1056640" y="425451"/>
            <a:ext cx="30003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总体设计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CA44766-E60B-41CF-B679-0F3468673A86}"/>
              </a:ext>
            </a:extLst>
          </p:cNvPr>
          <p:cNvSpPr txBox="1"/>
          <p:nvPr/>
        </p:nvSpPr>
        <p:spPr>
          <a:xfrm>
            <a:off x="246161" y="1010960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系统模块图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C6B27E-5D58-4424-9798-54BBC8E2D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107"/>
            <a:ext cx="9144000" cy="447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6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Pages>0</Pages>
  <Words>466</Words>
  <Characters>0</Characters>
  <Application>Microsoft Office PowerPoint</Application>
  <DocSecurity>0</DocSecurity>
  <PresentationFormat>全屏显示(4:3)</PresentationFormat>
  <Lines>0</Lines>
  <Paragraphs>87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-apple-system</vt:lpstr>
      <vt:lpstr>等线</vt:lpstr>
      <vt:lpstr>宋体</vt:lpstr>
      <vt:lpstr>微软雅黑</vt:lpstr>
      <vt:lpstr>微软雅黑</vt:lpstr>
      <vt:lpstr>Arial</vt:lpstr>
      <vt:lpstr>Calibri</vt:lpstr>
      <vt:lpstr>Calibri Light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yi chen</cp:lastModifiedBy>
  <cp:revision>290</cp:revision>
  <dcterms:created xsi:type="dcterms:W3CDTF">2015-05-15T10:48:06Z</dcterms:created>
  <dcterms:modified xsi:type="dcterms:W3CDTF">2019-05-12T02:58:36Z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